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4"/>
  </p:sldMasterIdLst>
  <p:notesMasterIdLst>
    <p:notesMasterId r:id="rId20"/>
  </p:notesMasterIdLst>
  <p:sldIdLst>
    <p:sldId id="256" r:id="rId5"/>
    <p:sldId id="315" r:id="rId6"/>
    <p:sldId id="316" r:id="rId7"/>
    <p:sldId id="324" r:id="rId8"/>
    <p:sldId id="318" r:id="rId9"/>
    <p:sldId id="320" r:id="rId10"/>
    <p:sldId id="321" r:id="rId11"/>
    <p:sldId id="326" r:id="rId12"/>
    <p:sldId id="327" r:id="rId13"/>
    <p:sldId id="329" r:id="rId14"/>
    <p:sldId id="330" r:id="rId15"/>
    <p:sldId id="331" r:id="rId16"/>
    <p:sldId id="332" r:id="rId17"/>
    <p:sldId id="333" r:id="rId18"/>
    <p:sldId id="325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DD"/>
    <a:srgbClr val="FCFCFC"/>
    <a:srgbClr val="000B99"/>
    <a:srgbClr val="000655"/>
    <a:srgbClr val="0011EA"/>
    <a:srgbClr val="FFFFFF"/>
    <a:srgbClr val="7F82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D97DF9-01B4-46F0-9DAB-166C82BA0040}" v="132" dt="2023-06-17T20:53:27.351"/>
    <p1510:client id="{85B1A1D4-53FE-4371-A7E3-03C7AAD41D69}" v="68" dt="2023-06-18T01:55:33.712"/>
    <p1510:client id="{8B7CEC26-EB67-4554-B269-953ACCE81132}" v="229" dt="2023-06-17T20:19:56.433"/>
    <p1510:client id="{FDDA1BB1-A996-4728-93FA-5C4D6148E7E3}" v="1507" dt="2023-06-18T19:13:51.038"/>
  </p1510:revLst>
</p1510:revInfo>
</file>

<file path=ppt/tableStyles.xml><?xml version="1.0" encoding="utf-8"?>
<a:tblStyleLst xmlns:a="http://schemas.openxmlformats.org/drawingml/2006/main" def="{D15208A4-A386-41EC-BDC9-198F9917993E}">
  <a:tblStyle styleId="{D15208A4-A386-41EC-BDC9-198F991799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447" autoAdjust="0"/>
  </p:normalViewPr>
  <p:slideViewPr>
    <p:cSldViewPr snapToGrid="0">
      <p:cViewPr>
        <p:scale>
          <a:sx n="98" d="100"/>
          <a:sy n="98" d="100"/>
        </p:scale>
        <p:origin x="528" y="-5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Videtti" userId="S::nvidetti@syr.edu::88101fb5-7c1c-4b5d-81c9-e627be52661f" providerId="AD" clId="Web-{35B96F73-0049-4A45-9089-B04D202E24DC}"/>
    <pc:docChg chg="delSld">
      <pc:chgData name="Nicholas Videtti" userId="S::nvidetti@syr.edu::88101fb5-7c1c-4b5d-81c9-e627be52661f" providerId="AD" clId="Web-{35B96F73-0049-4A45-9089-B04D202E24DC}" dt="2023-06-07T00:52:00.817" v="2"/>
      <pc:docMkLst>
        <pc:docMk/>
      </pc:docMkLst>
      <pc:sldChg chg="del">
        <pc:chgData name="Nicholas Videtti" userId="S::nvidetti@syr.edu::88101fb5-7c1c-4b5d-81c9-e627be52661f" providerId="AD" clId="Web-{35B96F73-0049-4A45-9089-B04D202E24DC}" dt="2023-06-07T00:51:56.879" v="0"/>
        <pc:sldMkLst>
          <pc:docMk/>
          <pc:sldMk cId="0" sldId="261"/>
        </pc:sldMkLst>
      </pc:sldChg>
      <pc:sldChg chg="del">
        <pc:chgData name="Nicholas Videtti" userId="S::nvidetti@syr.edu::88101fb5-7c1c-4b5d-81c9-e627be52661f" providerId="AD" clId="Web-{35B96F73-0049-4A45-9089-B04D202E24DC}" dt="2023-06-07T00:52:00.817" v="2"/>
        <pc:sldMkLst>
          <pc:docMk/>
          <pc:sldMk cId="0" sldId="265"/>
        </pc:sldMkLst>
      </pc:sldChg>
      <pc:sldChg chg="del">
        <pc:chgData name="Nicholas Videtti" userId="S::nvidetti@syr.edu::88101fb5-7c1c-4b5d-81c9-e627be52661f" providerId="AD" clId="Web-{35B96F73-0049-4A45-9089-B04D202E24DC}" dt="2023-06-07T00:51:59.301" v="1"/>
        <pc:sldMkLst>
          <pc:docMk/>
          <pc:sldMk cId="2455556373" sldId="317"/>
        </pc:sldMkLst>
      </pc:sldChg>
    </pc:docChg>
  </pc:docChgLst>
  <pc:docChgLst>
    <pc:chgData name="Brian Vennemann" userId="S::bvennema@syr.edu::791fe2b4-0a48-4e52-a7bf-09b217398caf" providerId="AD" clId="Web-{F60C7EA9-8150-4BDC-B75E-F2679B18E8DC}"/>
    <pc:docChg chg="modSld">
      <pc:chgData name="Brian Vennemann" userId="S::bvennema@syr.edu::791fe2b4-0a48-4e52-a7bf-09b217398caf" providerId="AD" clId="Web-{F60C7EA9-8150-4BDC-B75E-F2679B18E8DC}" dt="2023-05-14T20:39:50.166" v="25" actId="20577"/>
      <pc:docMkLst>
        <pc:docMk/>
      </pc:docMkLst>
      <pc:sldChg chg="modSp">
        <pc:chgData name="Brian Vennemann" userId="S::bvennema@syr.edu::791fe2b4-0a48-4e52-a7bf-09b217398caf" providerId="AD" clId="Web-{F60C7EA9-8150-4BDC-B75E-F2679B18E8DC}" dt="2023-05-14T20:39:50.166" v="25" actId="20577"/>
        <pc:sldMkLst>
          <pc:docMk/>
          <pc:sldMk cId="0" sldId="261"/>
        </pc:sldMkLst>
        <pc:spChg chg="mod">
          <ac:chgData name="Brian Vennemann" userId="S::bvennema@syr.edu::791fe2b4-0a48-4e52-a7bf-09b217398caf" providerId="AD" clId="Web-{F60C7EA9-8150-4BDC-B75E-F2679B18E8DC}" dt="2023-05-14T20:39:50.166" v="25" actId="20577"/>
          <ac:spMkLst>
            <pc:docMk/>
            <pc:sldMk cId="0" sldId="261"/>
            <ac:spMk id="2083" creationId="{00000000-0000-0000-0000-000000000000}"/>
          </ac:spMkLst>
        </pc:spChg>
      </pc:sldChg>
      <pc:sldChg chg="modSp">
        <pc:chgData name="Brian Vennemann" userId="S::bvennema@syr.edu::791fe2b4-0a48-4e52-a7bf-09b217398caf" providerId="AD" clId="Web-{F60C7EA9-8150-4BDC-B75E-F2679B18E8DC}" dt="2023-05-14T20:37:50.303" v="0" actId="20577"/>
        <pc:sldMkLst>
          <pc:docMk/>
          <pc:sldMk cId="2067514012" sldId="315"/>
        </pc:sldMkLst>
        <pc:spChg chg="mod">
          <ac:chgData name="Brian Vennemann" userId="S::bvennema@syr.edu::791fe2b4-0a48-4e52-a7bf-09b217398caf" providerId="AD" clId="Web-{F60C7EA9-8150-4BDC-B75E-F2679B18E8DC}" dt="2023-05-14T20:37:50.303" v="0" actId="20577"/>
          <ac:spMkLst>
            <pc:docMk/>
            <pc:sldMk cId="2067514012" sldId="315"/>
            <ac:spMk id="2195" creationId="{00000000-0000-0000-0000-000000000000}"/>
          </ac:spMkLst>
        </pc:spChg>
      </pc:sldChg>
      <pc:sldChg chg="modSp">
        <pc:chgData name="Brian Vennemann" userId="S::bvennema@syr.edu::791fe2b4-0a48-4e52-a7bf-09b217398caf" providerId="AD" clId="Web-{F60C7EA9-8150-4BDC-B75E-F2679B18E8DC}" dt="2023-05-14T20:38:27.273" v="3" actId="20577"/>
        <pc:sldMkLst>
          <pc:docMk/>
          <pc:sldMk cId="2438657862" sldId="316"/>
        </pc:sldMkLst>
        <pc:spChg chg="mod">
          <ac:chgData name="Brian Vennemann" userId="S::bvennema@syr.edu::791fe2b4-0a48-4e52-a7bf-09b217398caf" providerId="AD" clId="Web-{F60C7EA9-8150-4BDC-B75E-F2679B18E8DC}" dt="2023-05-14T20:38:27.273" v="3" actId="20577"/>
          <ac:spMkLst>
            <pc:docMk/>
            <pc:sldMk cId="2438657862" sldId="316"/>
            <ac:spMk id="2195" creationId="{00000000-0000-0000-0000-000000000000}"/>
          </ac:spMkLst>
        </pc:spChg>
      </pc:sldChg>
      <pc:sldChg chg="modSp">
        <pc:chgData name="Brian Vennemann" userId="S::bvennema@syr.edu::791fe2b4-0a48-4e52-a7bf-09b217398caf" providerId="AD" clId="Web-{F60C7EA9-8150-4BDC-B75E-F2679B18E8DC}" dt="2023-05-14T20:39:38.527" v="22" actId="20577"/>
        <pc:sldMkLst>
          <pc:docMk/>
          <pc:sldMk cId="2768456694" sldId="318"/>
        </pc:sldMkLst>
        <pc:spChg chg="mod">
          <ac:chgData name="Brian Vennemann" userId="S::bvennema@syr.edu::791fe2b4-0a48-4e52-a7bf-09b217398caf" providerId="AD" clId="Web-{F60C7EA9-8150-4BDC-B75E-F2679B18E8DC}" dt="2023-05-14T20:39:38.527" v="22" actId="20577"/>
          <ac:spMkLst>
            <pc:docMk/>
            <pc:sldMk cId="2768456694" sldId="318"/>
            <ac:spMk id="2" creationId="{CBE86B83-77CF-FD45-9532-E835629CC74B}"/>
          </ac:spMkLst>
        </pc:spChg>
      </pc:sldChg>
    </pc:docChg>
  </pc:docChgLst>
  <pc:docChgLst>
    <pc:chgData clId="Web-{F60C7EA9-8150-4BDC-B75E-F2679B18E8DC}"/>
    <pc:docChg chg="modSld">
      <pc:chgData name="" userId="" providerId="" clId="Web-{F60C7EA9-8150-4BDC-B75E-F2679B18E8DC}" dt="2023-05-14T20:37:45.381" v="0" actId="20577"/>
      <pc:docMkLst>
        <pc:docMk/>
      </pc:docMkLst>
      <pc:sldChg chg="modSp">
        <pc:chgData name="" userId="" providerId="" clId="Web-{F60C7EA9-8150-4BDC-B75E-F2679B18E8DC}" dt="2023-05-14T20:37:45.381" v="0" actId="20577"/>
        <pc:sldMkLst>
          <pc:docMk/>
          <pc:sldMk cId="2067514012" sldId="315"/>
        </pc:sldMkLst>
        <pc:spChg chg="mod">
          <ac:chgData name="" userId="" providerId="" clId="Web-{F60C7EA9-8150-4BDC-B75E-F2679B18E8DC}" dt="2023-05-14T20:37:45.381" v="0" actId="20577"/>
          <ac:spMkLst>
            <pc:docMk/>
            <pc:sldMk cId="2067514012" sldId="315"/>
            <ac:spMk id="2195" creationId="{00000000-0000-0000-0000-000000000000}"/>
          </ac:spMkLst>
        </pc:spChg>
      </pc:sldChg>
    </pc:docChg>
  </pc:docChgLst>
  <pc:docChgLst>
    <pc:chgData name="Nicholas Videtti" userId="S::nvidetti@syr.edu::88101fb5-7c1c-4b5d-81c9-e627be52661f" providerId="AD" clId="Web-{02D97DF9-01B4-46F0-9DAB-166C82BA0040}"/>
    <pc:docChg chg="modSld">
      <pc:chgData name="Nicholas Videtti" userId="S::nvidetti@syr.edu::88101fb5-7c1c-4b5d-81c9-e627be52661f" providerId="AD" clId="Web-{02D97DF9-01B4-46F0-9DAB-166C82BA0040}" dt="2023-06-17T20:53:27.351" v="128" actId="20577"/>
      <pc:docMkLst>
        <pc:docMk/>
      </pc:docMkLst>
      <pc:sldChg chg="modSp">
        <pc:chgData name="Nicholas Videtti" userId="S::nvidetti@syr.edu::88101fb5-7c1c-4b5d-81c9-e627be52661f" providerId="AD" clId="Web-{02D97DF9-01B4-46F0-9DAB-166C82BA0040}" dt="2023-06-17T20:53:27.351" v="128" actId="20577"/>
        <pc:sldMkLst>
          <pc:docMk/>
          <pc:sldMk cId="3545280981" sldId="320"/>
        </pc:sldMkLst>
        <pc:spChg chg="mod">
          <ac:chgData name="Nicholas Videtti" userId="S::nvidetti@syr.edu::88101fb5-7c1c-4b5d-81c9-e627be52661f" providerId="AD" clId="Web-{02D97DF9-01B4-46F0-9DAB-166C82BA0040}" dt="2023-06-17T20:53:27.351" v="128" actId="20577"/>
          <ac:spMkLst>
            <pc:docMk/>
            <pc:sldMk cId="3545280981" sldId="320"/>
            <ac:spMk id="2" creationId="{CBE86B83-77CF-FD45-9532-E835629CC74B}"/>
          </ac:spMkLst>
        </pc:spChg>
      </pc:sldChg>
      <pc:sldChg chg="modSp">
        <pc:chgData name="Nicholas Videtti" userId="S::nvidetti@syr.edu::88101fb5-7c1c-4b5d-81c9-e627be52661f" providerId="AD" clId="Web-{02D97DF9-01B4-46F0-9DAB-166C82BA0040}" dt="2023-06-17T20:22:34.596" v="56" actId="20577"/>
        <pc:sldMkLst>
          <pc:docMk/>
          <pc:sldMk cId="377695302" sldId="321"/>
        </pc:sldMkLst>
        <pc:spChg chg="mod">
          <ac:chgData name="Nicholas Videtti" userId="S::nvidetti@syr.edu::88101fb5-7c1c-4b5d-81c9-e627be52661f" providerId="AD" clId="Web-{02D97DF9-01B4-46F0-9DAB-166C82BA0040}" dt="2023-06-17T20:22:34.596" v="56" actId="20577"/>
          <ac:spMkLst>
            <pc:docMk/>
            <pc:sldMk cId="377695302" sldId="321"/>
            <ac:spMk id="2" creationId="{CBE86B83-77CF-FD45-9532-E835629CC74B}"/>
          </ac:spMkLst>
        </pc:spChg>
      </pc:sldChg>
      <pc:sldChg chg="addSp modSp">
        <pc:chgData name="Nicholas Videtti" userId="S::nvidetti@syr.edu::88101fb5-7c1c-4b5d-81c9-e627be52661f" providerId="AD" clId="Web-{02D97DF9-01B4-46F0-9DAB-166C82BA0040}" dt="2023-06-17T20:33:09.774" v="63" actId="14100"/>
        <pc:sldMkLst>
          <pc:docMk/>
          <pc:sldMk cId="2439357272" sldId="324"/>
        </pc:sldMkLst>
        <pc:picChg chg="add mod">
          <ac:chgData name="Nicholas Videtti" userId="S::nvidetti@syr.edu::88101fb5-7c1c-4b5d-81c9-e627be52661f" providerId="AD" clId="Web-{02D97DF9-01B4-46F0-9DAB-166C82BA0040}" dt="2023-06-17T20:32:55.743" v="61" actId="1076"/>
          <ac:picMkLst>
            <pc:docMk/>
            <pc:sldMk cId="2439357272" sldId="324"/>
            <ac:picMk id="3" creationId="{595CFD0C-964F-F647-A169-7BD530F8ADBA}"/>
          </ac:picMkLst>
        </pc:picChg>
        <pc:picChg chg="mod">
          <ac:chgData name="Nicholas Videtti" userId="S::nvidetti@syr.edu::88101fb5-7c1c-4b5d-81c9-e627be52661f" providerId="AD" clId="Web-{02D97DF9-01B4-46F0-9DAB-166C82BA0040}" dt="2023-06-17T20:33:09.774" v="63" actId="14100"/>
          <ac:picMkLst>
            <pc:docMk/>
            <pc:sldMk cId="2439357272" sldId="324"/>
            <ac:picMk id="6" creationId="{BE95896E-B45B-0559-83BD-A79EE7C57FBA}"/>
          </ac:picMkLst>
        </pc:picChg>
      </pc:sldChg>
    </pc:docChg>
  </pc:docChgLst>
  <pc:docChgLst>
    <pc:chgData name="Brian Vennemann" userId="S::bvennema@syr.edu::791fe2b4-0a48-4e52-a7bf-09b217398caf" providerId="AD" clId="Web-{E501F79C-79A5-4E03-B0BE-F9DAE9CE0B31}"/>
    <pc:docChg chg="modSld">
      <pc:chgData name="Brian Vennemann" userId="S::bvennema@syr.edu::791fe2b4-0a48-4e52-a7bf-09b217398caf" providerId="AD" clId="Web-{E501F79C-79A5-4E03-B0BE-F9DAE9CE0B31}" dt="2023-05-14T14:19:46.119" v="99" actId="20577"/>
      <pc:docMkLst>
        <pc:docMk/>
      </pc:docMkLst>
      <pc:sldChg chg="modSp">
        <pc:chgData name="Brian Vennemann" userId="S::bvennema@syr.edu::791fe2b4-0a48-4e52-a7bf-09b217398caf" providerId="AD" clId="Web-{E501F79C-79A5-4E03-B0BE-F9DAE9CE0B31}" dt="2023-05-14T14:19:46.119" v="99" actId="20577"/>
        <pc:sldMkLst>
          <pc:docMk/>
          <pc:sldMk cId="1650721044" sldId="308"/>
        </pc:sldMkLst>
        <pc:spChg chg="mod">
          <ac:chgData name="Brian Vennemann" userId="S::bvennema@syr.edu::791fe2b4-0a48-4e52-a7bf-09b217398caf" providerId="AD" clId="Web-{E501F79C-79A5-4E03-B0BE-F9DAE9CE0B31}" dt="2023-05-14T14:19:46.119" v="99" actId="20577"/>
          <ac:spMkLst>
            <pc:docMk/>
            <pc:sldMk cId="1650721044" sldId="308"/>
            <ac:spMk id="2083" creationId="{00000000-0000-0000-0000-000000000000}"/>
          </ac:spMkLst>
        </pc:spChg>
      </pc:sldChg>
    </pc:docChg>
  </pc:docChgLst>
  <pc:docChgLst>
    <pc:chgData name="Nicholas Videtti" userId="S::nvidetti@syr.edu::88101fb5-7c1c-4b5d-81c9-e627be52661f" providerId="AD" clId="Web-{BA2461CE-5102-4CB4-8F12-19585E02AD98}"/>
    <pc:docChg chg="modSld">
      <pc:chgData name="Nicholas Videtti" userId="S::nvidetti@syr.edu::88101fb5-7c1c-4b5d-81c9-e627be52661f" providerId="AD" clId="Web-{BA2461CE-5102-4CB4-8F12-19585E02AD98}" dt="2023-05-14T21:23:06.643" v="73" actId="20577"/>
      <pc:docMkLst>
        <pc:docMk/>
      </pc:docMkLst>
      <pc:sldChg chg="modSp">
        <pc:chgData name="Nicholas Videtti" userId="S::nvidetti@syr.edu::88101fb5-7c1c-4b5d-81c9-e627be52661f" providerId="AD" clId="Web-{BA2461CE-5102-4CB4-8F12-19585E02AD98}" dt="2023-05-14T20:55:49.015" v="65" actId="20577"/>
        <pc:sldMkLst>
          <pc:docMk/>
          <pc:sldMk cId="0" sldId="256"/>
        </pc:sldMkLst>
        <pc:spChg chg="mod">
          <ac:chgData name="Nicholas Videtti" userId="S::nvidetti@syr.edu::88101fb5-7c1c-4b5d-81c9-e627be52661f" providerId="AD" clId="Web-{BA2461CE-5102-4CB4-8F12-19585E02AD98}" dt="2023-05-14T20:55:49.015" v="65" actId="20577"/>
          <ac:spMkLst>
            <pc:docMk/>
            <pc:sldMk cId="0" sldId="256"/>
            <ac:spMk id="1996" creationId="{00000000-0000-0000-0000-000000000000}"/>
          </ac:spMkLst>
        </pc:spChg>
      </pc:sldChg>
      <pc:sldChg chg="modSp">
        <pc:chgData name="Nicholas Videtti" userId="S::nvidetti@syr.edu::88101fb5-7c1c-4b5d-81c9-e627be52661f" providerId="AD" clId="Web-{BA2461CE-5102-4CB4-8F12-19585E02AD98}" dt="2023-05-14T21:23:06.643" v="73" actId="20577"/>
        <pc:sldMkLst>
          <pc:docMk/>
          <pc:sldMk cId="2438657862" sldId="316"/>
        </pc:sldMkLst>
        <pc:spChg chg="mod">
          <ac:chgData name="Nicholas Videtti" userId="S::nvidetti@syr.edu::88101fb5-7c1c-4b5d-81c9-e627be52661f" providerId="AD" clId="Web-{BA2461CE-5102-4CB4-8F12-19585E02AD98}" dt="2023-05-14T21:23:06.643" v="73" actId="20577"/>
          <ac:spMkLst>
            <pc:docMk/>
            <pc:sldMk cId="2438657862" sldId="316"/>
            <ac:spMk id="2142" creationId="{00000000-0000-0000-0000-000000000000}"/>
          </ac:spMkLst>
        </pc:spChg>
      </pc:sldChg>
      <pc:sldChg chg="modSp">
        <pc:chgData name="Nicholas Videtti" userId="S::nvidetti@syr.edu::88101fb5-7c1c-4b5d-81c9-e627be52661f" providerId="AD" clId="Web-{BA2461CE-5102-4CB4-8F12-19585E02AD98}" dt="2023-05-14T20:41:00.408" v="0" actId="14100"/>
        <pc:sldMkLst>
          <pc:docMk/>
          <pc:sldMk cId="2768456694" sldId="318"/>
        </pc:sldMkLst>
        <pc:picChg chg="mod">
          <ac:chgData name="Nicholas Videtti" userId="S::nvidetti@syr.edu::88101fb5-7c1c-4b5d-81c9-e627be52661f" providerId="AD" clId="Web-{BA2461CE-5102-4CB4-8F12-19585E02AD98}" dt="2023-05-14T20:41:00.408" v="0" actId="14100"/>
          <ac:picMkLst>
            <pc:docMk/>
            <pc:sldMk cId="2768456694" sldId="318"/>
            <ac:picMk id="4098" creationId="{28030538-F6CE-0A40-1835-552967ED48D7}"/>
          </ac:picMkLst>
        </pc:picChg>
      </pc:sldChg>
    </pc:docChg>
  </pc:docChgLst>
  <pc:docChgLst>
    <pc:chgData name="Nicholas Videtti" userId="S::nvidetti@syr.edu::88101fb5-7c1c-4b5d-81c9-e627be52661f" providerId="AD" clId="Web-{6A7440D8-2D71-4209-882E-E2DF7FAA00A6}"/>
    <pc:docChg chg="addSld delSld modSld">
      <pc:chgData name="Nicholas Videtti" userId="S::nvidetti@syr.edu::88101fb5-7c1c-4b5d-81c9-e627be52661f" providerId="AD" clId="Web-{6A7440D8-2D71-4209-882E-E2DF7FAA00A6}" dt="2023-05-13T23:49:16.917" v="1334" actId="20577"/>
      <pc:docMkLst>
        <pc:docMk/>
      </pc:docMkLst>
      <pc:sldChg chg="modSp">
        <pc:chgData name="Nicholas Videtti" userId="S::nvidetti@syr.edu::88101fb5-7c1c-4b5d-81c9-e627be52661f" providerId="AD" clId="Web-{6A7440D8-2D71-4209-882E-E2DF7FAA00A6}" dt="2023-05-13T23:20:26.808" v="249" actId="20577"/>
        <pc:sldMkLst>
          <pc:docMk/>
          <pc:sldMk cId="0" sldId="256"/>
        </pc:sldMkLst>
        <pc:spChg chg="mod">
          <ac:chgData name="Nicholas Videtti" userId="S::nvidetti@syr.edu::88101fb5-7c1c-4b5d-81c9-e627be52661f" providerId="AD" clId="Web-{6A7440D8-2D71-4209-882E-E2DF7FAA00A6}" dt="2023-05-13T23:20:26.808" v="249" actId="20577"/>
          <ac:spMkLst>
            <pc:docMk/>
            <pc:sldMk cId="0" sldId="256"/>
            <ac:spMk id="1996" creationId="{00000000-0000-0000-0000-000000000000}"/>
          </ac:spMkLst>
        </pc:spChg>
      </pc:sldChg>
      <pc:sldChg chg="addSp delSp modSp del">
        <pc:chgData name="Nicholas Videtti" userId="S::nvidetti@syr.edu::88101fb5-7c1c-4b5d-81c9-e627be52661f" providerId="AD" clId="Web-{6A7440D8-2D71-4209-882E-E2DF7FAA00A6}" dt="2023-05-13T23:47:05.726" v="1260"/>
        <pc:sldMkLst>
          <pc:docMk/>
          <pc:sldMk cId="0" sldId="258"/>
        </pc:sldMkLst>
        <pc:spChg chg="add del mod">
          <ac:chgData name="Nicholas Videtti" userId="S::nvidetti@syr.edu::88101fb5-7c1c-4b5d-81c9-e627be52661f" providerId="AD" clId="Web-{6A7440D8-2D71-4209-882E-E2DF7FAA00A6}" dt="2023-05-13T23:33:33.441" v="654"/>
          <ac:spMkLst>
            <pc:docMk/>
            <pc:sldMk cId="0" sldId="258"/>
            <ac:spMk id="3" creationId="{57464389-6EAE-191D-3492-352BD2C014C2}"/>
          </ac:spMkLst>
        </pc:spChg>
        <pc:spChg chg="add del mod">
          <ac:chgData name="Nicholas Videtti" userId="S::nvidetti@syr.edu::88101fb5-7c1c-4b5d-81c9-e627be52661f" providerId="AD" clId="Web-{6A7440D8-2D71-4209-882E-E2DF7FAA00A6}" dt="2023-05-13T23:34:44.176" v="951"/>
          <ac:spMkLst>
            <pc:docMk/>
            <pc:sldMk cId="0" sldId="258"/>
            <ac:spMk id="5" creationId="{9AA3EF39-A106-9B80-5446-3345C8C9F0BF}"/>
          </ac:spMkLst>
        </pc:spChg>
        <pc:spChg chg="add del mod">
          <ac:chgData name="Nicholas Videtti" userId="S::nvidetti@syr.edu::88101fb5-7c1c-4b5d-81c9-e627be52661f" providerId="AD" clId="Web-{6A7440D8-2D71-4209-882E-E2DF7FAA00A6}" dt="2023-05-13T23:34:41.848" v="950"/>
          <ac:spMkLst>
            <pc:docMk/>
            <pc:sldMk cId="0" sldId="258"/>
            <ac:spMk id="7" creationId="{E6BFD02D-EEC6-2588-6DA4-F2CF0FD5D0BD}"/>
          </ac:spMkLst>
        </pc:spChg>
        <pc:spChg chg="add del mod">
          <ac:chgData name="Nicholas Videtti" userId="S::nvidetti@syr.edu::88101fb5-7c1c-4b5d-81c9-e627be52661f" providerId="AD" clId="Web-{6A7440D8-2D71-4209-882E-E2DF7FAA00A6}" dt="2023-05-13T23:34:39.051" v="949"/>
          <ac:spMkLst>
            <pc:docMk/>
            <pc:sldMk cId="0" sldId="258"/>
            <ac:spMk id="9" creationId="{F61F96D3-08B9-9BEF-2242-1B3D3A746B12}"/>
          </ac:spMkLst>
        </pc:spChg>
        <pc:spChg chg="mod">
          <ac:chgData name="Nicholas Videtti" userId="S::nvidetti@syr.edu::88101fb5-7c1c-4b5d-81c9-e627be52661f" providerId="AD" clId="Web-{6A7440D8-2D71-4209-882E-E2DF7FAA00A6}" dt="2023-05-13T23:35:31.412" v="962" actId="1076"/>
          <ac:spMkLst>
            <pc:docMk/>
            <pc:sldMk cId="0" sldId="258"/>
            <ac:spMk id="2034" creationId="{00000000-0000-0000-0000-000000000000}"/>
          </ac:spMkLst>
        </pc:spChg>
        <pc:spChg chg="add del mod">
          <ac:chgData name="Nicholas Videtti" userId="S::nvidetti@syr.edu::88101fb5-7c1c-4b5d-81c9-e627be52661f" providerId="AD" clId="Web-{6A7440D8-2D71-4209-882E-E2DF7FAA00A6}" dt="2023-05-13T23:34:19.754" v="944"/>
          <ac:spMkLst>
            <pc:docMk/>
            <pc:sldMk cId="0" sldId="258"/>
            <ac:spMk id="2036" creationId="{00000000-0000-0000-0000-000000000000}"/>
          </ac:spMkLst>
        </pc:spChg>
        <pc:spChg chg="del mod">
          <ac:chgData name="Nicholas Videtti" userId="S::nvidetti@syr.edu::88101fb5-7c1c-4b5d-81c9-e627be52661f" providerId="AD" clId="Web-{6A7440D8-2D71-4209-882E-E2DF7FAA00A6}" dt="2023-05-13T23:34:22.785" v="945"/>
          <ac:spMkLst>
            <pc:docMk/>
            <pc:sldMk cId="0" sldId="258"/>
            <ac:spMk id="2037" creationId="{00000000-0000-0000-0000-000000000000}"/>
          </ac:spMkLst>
        </pc:spChg>
        <pc:spChg chg="del">
          <ac:chgData name="Nicholas Videtti" userId="S::nvidetti@syr.edu::88101fb5-7c1c-4b5d-81c9-e627be52661f" providerId="AD" clId="Web-{6A7440D8-2D71-4209-882E-E2DF7FAA00A6}" dt="2023-05-13T23:34:26.238" v="946"/>
          <ac:spMkLst>
            <pc:docMk/>
            <pc:sldMk cId="0" sldId="258"/>
            <ac:spMk id="2039" creationId="{00000000-0000-0000-0000-000000000000}"/>
          </ac:spMkLst>
        </pc:spChg>
        <pc:spChg chg="del">
          <ac:chgData name="Nicholas Videtti" userId="S::nvidetti@syr.edu::88101fb5-7c1c-4b5d-81c9-e627be52661f" providerId="AD" clId="Web-{6A7440D8-2D71-4209-882E-E2DF7FAA00A6}" dt="2023-05-13T23:34:30.082" v="947"/>
          <ac:spMkLst>
            <pc:docMk/>
            <pc:sldMk cId="0" sldId="258"/>
            <ac:spMk id="2041" creationId="{00000000-0000-0000-0000-000000000000}"/>
          </ac:spMkLst>
        </pc:spChg>
        <pc:spChg chg="del">
          <ac:chgData name="Nicholas Videtti" userId="S::nvidetti@syr.edu::88101fb5-7c1c-4b5d-81c9-e627be52661f" providerId="AD" clId="Web-{6A7440D8-2D71-4209-882E-E2DF7FAA00A6}" dt="2023-05-13T23:34:35.535" v="948"/>
          <ac:spMkLst>
            <pc:docMk/>
            <pc:sldMk cId="0" sldId="258"/>
            <ac:spMk id="2046" creationId="{00000000-0000-0000-0000-000000000000}"/>
          </ac:spMkLst>
        </pc:spChg>
      </pc:sldChg>
      <pc:sldChg chg="modSp">
        <pc:chgData name="Nicholas Videtti" userId="S::nvidetti@syr.edu::88101fb5-7c1c-4b5d-81c9-e627be52661f" providerId="AD" clId="Web-{6A7440D8-2D71-4209-882E-E2DF7FAA00A6}" dt="2023-05-13T23:47:33.211" v="1266" actId="20577"/>
        <pc:sldMkLst>
          <pc:docMk/>
          <pc:sldMk cId="402055150" sldId="309"/>
        </pc:sldMkLst>
        <pc:spChg chg="mod">
          <ac:chgData name="Nicholas Videtti" userId="S::nvidetti@syr.edu::88101fb5-7c1c-4b5d-81c9-e627be52661f" providerId="AD" clId="Web-{6A7440D8-2D71-4209-882E-E2DF7FAA00A6}" dt="2023-05-13T23:15:20.676" v="119" actId="20577"/>
          <ac:spMkLst>
            <pc:docMk/>
            <pc:sldMk cId="402055150" sldId="309"/>
            <ac:spMk id="2142" creationId="{00000000-0000-0000-0000-000000000000}"/>
          </ac:spMkLst>
        </pc:spChg>
        <pc:spChg chg="mod">
          <ac:chgData name="Nicholas Videtti" userId="S::nvidetti@syr.edu::88101fb5-7c1c-4b5d-81c9-e627be52661f" providerId="AD" clId="Web-{6A7440D8-2D71-4209-882E-E2DF7FAA00A6}" dt="2023-05-13T23:47:33.211" v="1266" actId="20577"/>
          <ac:spMkLst>
            <pc:docMk/>
            <pc:sldMk cId="402055150" sldId="309"/>
            <ac:spMk id="2195" creationId="{00000000-0000-0000-0000-000000000000}"/>
          </ac:spMkLst>
        </pc:spChg>
      </pc:sldChg>
      <pc:sldChg chg="new del">
        <pc:chgData name="Nicholas Videtti" userId="S::nvidetti@syr.edu::88101fb5-7c1c-4b5d-81c9-e627be52661f" providerId="AD" clId="Web-{6A7440D8-2D71-4209-882E-E2DF7FAA00A6}" dt="2023-05-13T23:10:38.888" v="74"/>
        <pc:sldMkLst>
          <pc:docMk/>
          <pc:sldMk cId="3817868495" sldId="312"/>
        </pc:sldMkLst>
      </pc:sldChg>
      <pc:sldChg chg="modSp add replId">
        <pc:chgData name="Nicholas Videtti" userId="S::nvidetti@syr.edu::88101fb5-7c1c-4b5d-81c9-e627be52661f" providerId="AD" clId="Web-{6A7440D8-2D71-4209-882E-E2DF7FAA00A6}" dt="2023-05-13T23:46:08.381" v="1259" actId="20577"/>
        <pc:sldMkLst>
          <pc:docMk/>
          <pc:sldMk cId="3005752888" sldId="313"/>
        </pc:sldMkLst>
        <pc:spChg chg="mod">
          <ac:chgData name="Nicholas Videtti" userId="S::nvidetti@syr.edu::88101fb5-7c1c-4b5d-81c9-e627be52661f" providerId="AD" clId="Web-{6A7440D8-2D71-4209-882E-E2DF7FAA00A6}" dt="2023-05-13T23:42:30.594" v="1218" actId="1076"/>
          <ac:spMkLst>
            <pc:docMk/>
            <pc:sldMk cId="3005752888" sldId="313"/>
            <ac:spMk id="2142" creationId="{00000000-0000-0000-0000-000000000000}"/>
          </ac:spMkLst>
        </pc:spChg>
        <pc:spChg chg="mod">
          <ac:chgData name="Nicholas Videtti" userId="S::nvidetti@syr.edu::88101fb5-7c1c-4b5d-81c9-e627be52661f" providerId="AD" clId="Web-{6A7440D8-2D71-4209-882E-E2DF7FAA00A6}" dt="2023-05-13T23:46:08.381" v="1259" actId="20577"/>
          <ac:spMkLst>
            <pc:docMk/>
            <pc:sldMk cId="3005752888" sldId="313"/>
            <ac:spMk id="2195" creationId="{00000000-0000-0000-0000-000000000000}"/>
          </ac:spMkLst>
        </pc:spChg>
      </pc:sldChg>
      <pc:sldChg chg="modSp add replId">
        <pc:chgData name="Nicholas Videtti" userId="S::nvidetti@syr.edu::88101fb5-7c1c-4b5d-81c9-e627be52661f" providerId="AD" clId="Web-{6A7440D8-2D71-4209-882E-E2DF7FAA00A6}" dt="2023-05-13T23:49:16.917" v="1334" actId="20577"/>
        <pc:sldMkLst>
          <pc:docMk/>
          <pc:sldMk cId="2838406647" sldId="314"/>
        </pc:sldMkLst>
        <pc:spChg chg="mod">
          <ac:chgData name="Nicholas Videtti" userId="S::nvidetti@syr.edu::88101fb5-7c1c-4b5d-81c9-e627be52661f" providerId="AD" clId="Web-{6A7440D8-2D71-4209-882E-E2DF7FAA00A6}" dt="2023-05-13T23:49:16.917" v="1334" actId="20577"/>
          <ac:spMkLst>
            <pc:docMk/>
            <pc:sldMk cId="2838406647" sldId="314"/>
            <ac:spMk id="2195" creationId="{00000000-0000-0000-0000-000000000000}"/>
          </ac:spMkLst>
        </pc:spChg>
      </pc:sldChg>
    </pc:docChg>
  </pc:docChgLst>
  <pc:docChgLst>
    <pc:chgData name="Nicholas Videtti" userId="S::nvidetti@syr.edu::88101fb5-7c1c-4b5d-81c9-e627be52661f" providerId="AD" clId="Web-{85B1A1D4-53FE-4371-A7E3-03C7AAD41D69}"/>
    <pc:docChg chg="modSld">
      <pc:chgData name="Nicholas Videtti" userId="S::nvidetti@syr.edu::88101fb5-7c1c-4b5d-81c9-e627be52661f" providerId="AD" clId="Web-{85B1A1D4-53FE-4371-A7E3-03C7AAD41D69}" dt="2023-06-18T01:55:33.712" v="65" actId="20577"/>
      <pc:docMkLst>
        <pc:docMk/>
      </pc:docMkLst>
      <pc:sldChg chg="modSp">
        <pc:chgData name="Nicholas Videtti" userId="S::nvidetti@syr.edu::88101fb5-7c1c-4b5d-81c9-e627be52661f" providerId="AD" clId="Web-{85B1A1D4-53FE-4371-A7E3-03C7AAD41D69}" dt="2023-06-18T01:55:33.712" v="65" actId="20577"/>
        <pc:sldMkLst>
          <pc:docMk/>
          <pc:sldMk cId="641052808" sldId="323"/>
        </pc:sldMkLst>
        <pc:spChg chg="mod">
          <ac:chgData name="Nicholas Videtti" userId="S::nvidetti@syr.edu::88101fb5-7c1c-4b5d-81c9-e627be52661f" providerId="AD" clId="Web-{85B1A1D4-53FE-4371-A7E3-03C7AAD41D69}" dt="2023-06-18T01:55:33.712" v="65" actId="20577"/>
          <ac:spMkLst>
            <pc:docMk/>
            <pc:sldMk cId="641052808" sldId="323"/>
            <ac:spMk id="2" creationId="{CBE86B83-77CF-FD45-9532-E835629CC74B}"/>
          </ac:spMkLst>
        </pc:spChg>
      </pc:sldChg>
      <pc:sldChg chg="addSp modSp">
        <pc:chgData name="Nicholas Videtti" userId="S::nvidetti@syr.edu::88101fb5-7c1c-4b5d-81c9-e627be52661f" providerId="AD" clId="Web-{85B1A1D4-53FE-4371-A7E3-03C7AAD41D69}" dt="2023-06-18T01:37:30.650" v="4" actId="1076"/>
        <pc:sldMkLst>
          <pc:docMk/>
          <pc:sldMk cId="1451897314" sldId="325"/>
        </pc:sldMkLst>
        <pc:picChg chg="add mod">
          <ac:chgData name="Nicholas Videtti" userId="S::nvidetti@syr.edu::88101fb5-7c1c-4b5d-81c9-e627be52661f" providerId="AD" clId="Web-{85B1A1D4-53FE-4371-A7E3-03C7AAD41D69}" dt="2023-06-18T01:37:30.650" v="4" actId="1076"/>
          <ac:picMkLst>
            <pc:docMk/>
            <pc:sldMk cId="1451897314" sldId="325"/>
            <ac:picMk id="4" creationId="{016BED3D-73B0-247E-ABE3-6B8891ED4D3B}"/>
          </ac:picMkLst>
        </pc:picChg>
      </pc:sldChg>
    </pc:docChg>
  </pc:docChgLst>
  <pc:docChgLst>
    <pc:chgData name="Nicholas Videtti" userId="S::nvidetti@syr.edu::88101fb5-7c1c-4b5d-81c9-e627be52661f" providerId="AD" clId="Web-{9EB722D0-4B3B-4FE7-BFAB-9DE1B5C15767}"/>
    <pc:docChg chg="addSld delSld modSld">
      <pc:chgData name="Nicholas Videtti" userId="S::nvidetti@syr.edu::88101fb5-7c1c-4b5d-81c9-e627be52661f" providerId="AD" clId="Web-{9EB722D0-4B3B-4FE7-BFAB-9DE1B5C15767}" dt="2023-06-11T20:47:38.817" v="926" actId="20577"/>
      <pc:docMkLst>
        <pc:docMk/>
      </pc:docMkLst>
      <pc:sldChg chg="addSp modSp">
        <pc:chgData name="Nicholas Videtti" userId="S::nvidetti@syr.edu::88101fb5-7c1c-4b5d-81c9-e627be52661f" providerId="AD" clId="Web-{9EB722D0-4B3B-4FE7-BFAB-9DE1B5C15767}" dt="2023-06-11T19:00:09.614" v="38" actId="1076"/>
        <pc:sldMkLst>
          <pc:docMk/>
          <pc:sldMk cId="0" sldId="256"/>
        </pc:sldMkLst>
        <pc:spChg chg="mod">
          <ac:chgData name="Nicholas Videtti" userId="S::nvidetti@syr.edu::88101fb5-7c1c-4b5d-81c9-e627be52661f" providerId="AD" clId="Web-{9EB722D0-4B3B-4FE7-BFAB-9DE1B5C15767}" dt="2023-06-11T18:57:49.236" v="27" actId="20577"/>
          <ac:spMkLst>
            <pc:docMk/>
            <pc:sldMk cId="0" sldId="256"/>
            <ac:spMk id="1996" creationId="{00000000-0000-0000-0000-000000000000}"/>
          </ac:spMkLst>
        </pc:spChg>
        <pc:spChg chg="mod">
          <ac:chgData name="Nicholas Videtti" userId="S::nvidetti@syr.edu::88101fb5-7c1c-4b5d-81c9-e627be52661f" providerId="AD" clId="Web-{9EB722D0-4B3B-4FE7-BFAB-9DE1B5C15767}" dt="2023-06-11T18:53:30.977" v="25" actId="20577"/>
          <ac:spMkLst>
            <pc:docMk/>
            <pc:sldMk cId="0" sldId="256"/>
            <ac:spMk id="1997" creationId="{00000000-0000-0000-0000-000000000000}"/>
          </ac:spMkLst>
        </pc:spChg>
        <pc:picChg chg="add mod">
          <ac:chgData name="Nicholas Videtti" userId="S::nvidetti@syr.edu::88101fb5-7c1c-4b5d-81c9-e627be52661f" providerId="AD" clId="Web-{9EB722D0-4B3B-4FE7-BFAB-9DE1B5C15767}" dt="2023-06-11T18:58:41.722" v="31" actId="1076"/>
          <ac:picMkLst>
            <pc:docMk/>
            <pc:sldMk cId="0" sldId="256"/>
            <ac:picMk id="2" creationId="{12048779-6C9C-6D42-4101-0035BA789C67}"/>
          </ac:picMkLst>
        </pc:picChg>
        <pc:picChg chg="add mod modCrop">
          <ac:chgData name="Nicholas Videtti" userId="S::nvidetti@syr.edu::88101fb5-7c1c-4b5d-81c9-e627be52661f" providerId="AD" clId="Web-{9EB722D0-4B3B-4FE7-BFAB-9DE1B5C15767}" dt="2023-06-11T19:00:09.614" v="38" actId="1076"/>
          <ac:picMkLst>
            <pc:docMk/>
            <pc:sldMk cId="0" sldId="256"/>
            <ac:picMk id="3" creationId="{F0C9C398-319B-972B-66BC-556158A6FAAC}"/>
          </ac:picMkLst>
        </pc:picChg>
      </pc:sldChg>
      <pc:sldChg chg="del">
        <pc:chgData name="Nicholas Videtti" userId="S::nvidetti@syr.edu::88101fb5-7c1c-4b5d-81c9-e627be52661f" providerId="AD" clId="Web-{9EB722D0-4B3B-4FE7-BFAB-9DE1B5C15767}" dt="2023-06-11T19:04:46.901" v="44"/>
        <pc:sldMkLst>
          <pc:docMk/>
          <pc:sldMk cId="2067514012" sldId="315"/>
        </pc:sldMkLst>
      </pc:sldChg>
      <pc:sldChg chg="del">
        <pc:chgData name="Nicholas Videtti" userId="S::nvidetti@syr.edu::88101fb5-7c1c-4b5d-81c9-e627be52661f" providerId="AD" clId="Web-{9EB722D0-4B3B-4FE7-BFAB-9DE1B5C15767}" dt="2023-06-11T19:04:51.385" v="45"/>
        <pc:sldMkLst>
          <pc:docMk/>
          <pc:sldMk cId="2438657862" sldId="316"/>
        </pc:sldMkLst>
      </pc:sldChg>
      <pc:sldChg chg="addSp delSp modSp">
        <pc:chgData name="Nicholas Videtti" userId="S::nvidetti@syr.edu::88101fb5-7c1c-4b5d-81c9-e627be52661f" providerId="AD" clId="Web-{9EB722D0-4B3B-4FE7-BFAB-9DE1B5C15767}" dt="2023-06-11T20:42:57.358" v="847"/>
        <pc:sldMkLst>
          <pc:docMk/>
          <pc:sldMk cId="2768456694" sldId="318"/>
        </pc:sldMkLst>
        <pc:spChg chg="mod">
          <ac:chgData name="Nicholas Videtti" userId="S::nvidetti@syr.edu::88101fb5-7c1c-4b5d-81c9-e627be52661f" providerId="AD" clId="Web-{9EB722D0-4B3B-4FE7-BFAB-9DE1B5C15767}" dt="2023-06-11T20:38:30.556" v="814" actId="20577"/>
          <ac:spMkLst>
            <pc:docMk/>
            <pc:sldMk cId="2768456694" sldId="318"/>
            <ac:spMk id="2" creationId="{CBE86B83-77CF-FD45-9532-E835629CC74B}"/>
          </ac:spMkLst>
        </pc:spChg>
        <pc:spChg chg="topLvl">
          <ac:chgData name="Nicholas Videtti" userId="S::nvidetti@syr.edu::88101fb5-7c1c-4b5d-81c9-e627be52661f" providerId="AD" clId="Web-{9EB722D0-4B3B-4FE7-BFAB-9DE1B5C15767}" dt="2023-06-11T20:42:57.358" v="847"/>
          <ac:spMkLst>
            <pc:docMk/>
            <pc:sldMk cId="2768456694" sldId="318"/>
            <ac:spMk id="2077" creationId="{00000000-0000-0000-0000-000000000000}"/>
          </ac:spMkLst>
        </pc:spChg>
        <pc:spChg chg="del mod topLvl">
          <ac:chgData name="Nicholas Videtti" userId="S::nvidetti@syr.edu::88101fb5-7c1c-4b5d-81c9-e627be52661f" providerId="AD" clId="Web-{9EB722D0-4B3B-4FE7-BFAB-9DE1B5C15767}" dt="2023-06-11T20:42:57.358" v="847"/>
          <ac:spMkLst>
            <pc:docMk/>
            <pc:sldMk cId="2768456694" sldId="318"/>
            <ac:spMk id="2078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2:52.577" v="845"/>
          <ac:spMkLst>
            <pc:docMk/>
            <pc:sldMk cId="2768456694" sldId="318"/>
            <ac:spMk id="2079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2:48.483" v="843"/>
          <ac:spMkLst>
            <pc:docMk/>
            <pc:sldMk cId="2768456694" sldId="318"/>
            <ac:spMk id="2080" creationId="{00000000-0000-0000-0000-000000000000}"/>
          </ac:spMkLst>
        </pc:spChg>
        <pc:spChg chg="mod">
          <ac:chgData name="Nicholas Videtti" userId="S::nvidetti@syr.edu::88101fb5-7c1c-4b5d-81c9-e627be52661f" providerId="AD" clId="Web-{9EB722D0-4B3B-4FE7-BFAB-9DE1B5C15767}" dt="2023-06-11T20:29:57.920" v="568" actId="20577"/>
          <ac:spMkLst>
            <pc:docMk/>
            <pc:sldMk cId="2768456694" sldId="318"/>
            <ac:spMk id="2082" creationId="{00000000-0000-0000-0000-000000000000}"/>
          </ac:spMkLst>
        </pc:spChg>
        <pc:grpChg chg="del mod">
          <ac:chgData name="Nicholas Videtti" userId="S::nvidetti@syr.edu::88101fb5-7c1c-4b5d-81c9-e627be52661f" providerId="AD" clId="Web-{9EB722D0-4B3B-4FE7-BFAB-9DE1B5C15767}" dt="2023-06-11T20:42:57.358" v="847"/>
          <ac:grpSpMkLst>
            <pc:docMk/>
            <pc:sldMk cId="2768456694" sldId="318"/>
            <ac:grpSpMk id="2076" creationId="{00000000-0000-0000-0000-000000000000}"/>
          </ac:grpSpMkLst>
        </pc:grpChg>
        <pc:picChg chg="add mod">
          <ac:chgData name="Nicholas Videtti" userId="S::nvidetti@syr.edu::88101fb5-7c1c-4b5d-81c9-e627be52661f" providerId="AD" clId="Web-{9EB722D0-4B3B-4FE7-BFAB-9DE1B5C15767}" dt="2023-06-11T20:32:51.768" v="788" actId="1076"/>
          <ac:picMkLst>
            <pc:docMk/>
            <pc:sldMk cId="2768456694" sldId="318"/>
            <ac:picMk id="4" creationId="{2666E967-6D72-1E9F-1E16-14CAE02DEF40}"/>
          </ac:picMkLst>
        </pc:picChg>
        <pc:picChg chg="del">
          <ac:chgData name="Nicholas Videtti" userId="S::nvidetti@syr.edu::88101fb5-7c1c-4b5d-81c9-e627be52661f" providerId="AD" clId="Web-{9EB722D0-4B3B-4FE7-BFAB-9DE1B5C15767}" dt="2023-06-11T19:46:08.510" v="531"/>
          <ac:picMkLst>
            <pc:docMk/>
            <pc:sldMk cId="2768456694" sldId="318"/>
            <ac:picMk id="2085" creationId="{00000000-0000-0000-0000-000000000000}"/>
          </ac:picMkLst>
        </pc:picChg>
        <pc:picChg chg="del">
          <ac:chgData name="Nicholas Videtti" userId="S::nvidetti@syr.edu::88101fb5-7c1c-4b5d-81c9-e627be52661f" providerId="AD" clId="Web-{9EB722D0-4B3B-4FE7-BFAB-9DE1B5C15767}" dt="2023-06-11T19:46:11.542" v="533"/>
          <ac:picMkLst>
            <pc:docMk/>
            <pc:sldMk cId="2768456694" sldId="318"/>
            <ac:picMk id="4098" creationId="{28030538-F6CE-0A40-1835-552967ED48D7}"/>
          </ac:picMkLst>
        </pc:picChg>
        <pc:picChg chg="del">
          <ac:chgData name="Nicholas Videtti" userId="S::nvidetti@syr.edu::88101fb5-7c1c-4b5d-81c9-e627be52661f" providerId="AD" clId="Web-{9EB722D0-4B3B-4FE7-BFAB-9DE1B5C15767}" dt="2023-06-11T19:46:10.229" v="532"/>
          <ac:picMkLst>
            <pc:docMk/>
            <pc:sldMk cId="2768456694" sldId="318"/>
            <ac:picMk id="4100" creationId="{BBE10965-8ECC-1915-9E34-BC86DB67506B}"/>
          </ac:picMkLst>
        </pc:picChg>
      </pc:sldChg>
      <pc:sldChg chg="new del">
        <pc:chgData name="Nicholas Videtti" userId="S::nvidetti@syr.edu::88101fb5-7c1c-4b5d-81c9-e627be52661f" providerId="AD" clId="Web-{9EB722D0-4B3B-4FE7-BFAB-9DE1B5C15767}" dt="2023-06-11T19:15:49.577" v="71"/>
        <pc:sldMkLst>
          <pc:docMk/>
          <pc:sldMk cId="2506282743" sldId="319"/>
        </pc:sldMkLst>
      </pc:sldChg>
      <pc:sldChg chg="addSp delSp modSp add replId">
        <pc:chgData name="Nicholas Videtti" userId="S::nvidetti@syr.edu::88101fb5-7c1c-4b5d-81c9-e627be52661f" providerId="AD" clId="Web-{9EB722D0-4B3B-4FE7-BFAB-9DE1B5C15767}" dt="2023-06-11T20:42:39.889" v="841"/>
        <pc:sldMkLst>
          <pc:docMk/>
          <pc:sldMk cId="3545280981" sldId="320"/>
        </pc:sldMkLst>
        <pc:spChg chg="mod">
          <ac:chgData name="Nicholas Videtti" userId="S::nvidetti@syr.edu::88101fb5-7c1c-4b5d-81c9-e627be52661f" providerId="AD" clId="Web-{9EB722D0-4B3B-4FE7-BFAB-9DE1B5C15767}" dt="2023-06-11T19:41:13.895" v="515" actId="20577"/>
          <ac:spMkLst>
            <pc:docMk/>
            <pc:sldMk cId="3545280981" sldId="320"/>
            <ac:spMk id="2" creationId="{CBE86B83-77CF-FD45-9532-E835629CC74B}"/>
          </ac:spMkLst>
        </pc:spChg>
        <pc:spChg chg="mod topLvl">
          <ac:chgData name="Nicholas Videtti" userId="S::nvidetti@syr.edu::88101fb5-7c1c-4b5d-81c9-e627be52661f" providerId="AD" clId="Web-{9EB722D0-4B3B-4FE7-BFAB-9DE1B5C15767}" dt="2023-06-11T20:42:39.889" v="841"/>
          <ac:spMkLst>
            <pc:docMk/>
            <pc:sldMk cId="3545280981" sldId="320"/>
            <ac:spMk id="2077" creationId="{00000000-0000-0000-0000-000000000000}"/>
          </ac:spMkLst>
        </pc:spChg>
        <pc:spChg chg="del mod topLvl">
          <ac:chgData name="Nicholas Videtti" userId="S::nvidetti@syr.edu::88101fb5-7c1c-4b5d-81c9-e627be52661f" providerId="AD" clId="Web-{9EB722D0-4B3B-4FE7-BFAB-9DE1B5C15767}" dt="2023-06-11T20:42:39.889" v="841"/>
          <ac:spMkLst>
            <pc:docMk/>
            <pc:sldMk cId="3545280981" sldId="320"/>
            <ac:spMk id="2078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2:34.983" v="839"/>
          <ac:spMkLst>
            <pc:docMk/>
            <pc:sldMk cId="3545280981" sldId="320"/>
            <ac:spMk id="2079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1:43.607" v="833"/>
          <ac:spMkLst>
            <pc:docMk/>
            <pc:sldMk cId="3545280981" sldId="320"/>
            <ac:spMk id="2080" creationId="{00000000-0000-0000-0000-000000000000}"/>
          </ac:spMkLst>
        </pc:spChg>
        <pc:spChg chg="mod">
          <ac:chgData name="Nicholas Videtti" userId="S::nvidetti@syr.edu::88101fb5-7c1c-4b5d-81c9-e627be52661f" providerId="AD" clId="Web-{9EB722D0-4B3B-4FE7-BFAB-9DE1B5C15767}" dt="2023-06-11T20:39:22.776" v="819" actId="14100"/>
          <ac:spMkLst>
            <pc:docMk/>
            <pc:sldMk cId="3545280981" sldId="320"/>
            <ac:spMk id="2082" creationId="{00000000-0000-0000-0000-000000000000}"/>
          </ac:spMkLst>
        </pc:spChg>
        <pc:grpChg chg="del mod">
          <ac:chgData name="Nicholas Videtti" userId="S::nvidetti@syr.edu::88101fb5-7c1c-4b5d-81c9-e627be52661f" providerId="AD" clId="Web-{9EB722D0-4B3B-4FE7-BFAB-9DE1B5C15767}" dt="2023-06-11T20:42:39.889" v="841"/>
          <ac:grpSpMkLst>
            <pc:docMk/>
            <pc:sldMk cId="3545280981" sldId="320"/>
            <ac:grpSpMk id="2076" creationId="{00000000-0000-0000-0000-000000000000}"/>
          </ac:grpSpMkLst>
        </pc:grpChg>
        <pc:picChg chg="add del mod">
          <ac:chgData name="Nicholas Videtti" userId="S::nvidetti@syr.edu::88101fb5-7c1c-4b5d-81c9-e627be52661f" providerId="AD" clId="Web-{9EB722D0-4B3B-4FE7-BFAB-9DE1B5C15767}" dt="2023-06-11T20:34:16.379" v="794"/>
          <ac:picMkLst>
            <pc:docMk/>
            <pc:sldMk cId="3545280981" sldId="320"/>
            <ac:picMk id="3" creationId="{EB49B0E2-BB23-7466-CE1E-1C23232FCB2D}"/>
          </ac:picMkLst>
        </pc:picChg>
        <pc:picChg chg="add mod">
          <ac:chgData name="Nicholas Videtti" userId="S::nvidetti@syr.edu::88101fb5-7c1c-4b5d-81c9-e627be52661f" providerId="AD" clId="Web-{9EB722D0-4B3B-4FE7-BFAB-9DE1B5C15767}" dt="2023-06-11T20:35:02.520" v="802" actId="1076"/>
          <ac:picMkLst>
            <pc:docMk/>
            <pc:sldMk cId="3545280981" sldId="320"/>
            <ac:picMk id="4" creationId="{371BE99B-581B-9E2B-4BBB-6DAE66AE8E99}"/>
          </ac:picMkLst>
        </pc:picChg>
        <pc:picChg chg="add mod">
          <ac:chgData name="Nicholas Videtti" userId="S::nvidetti@syr.edu::88101fb5-7c1c-4b5d-81c9-e627be52661f" providerId="AD" clId="Web-{9EB722D0-4B3B-4FE7-BFAB-9DE1B5C15767}" dt="2023-06-11T20:35:00.864" v="801" actId="1076"/>
          <ac:picMkLst>
            <pc:docMk/>
            <pc:sldMk cId="3545280981" sldId="320"/>
            <ac:picMk id="5" creationId="{AB66582E-55A6-0A2E-3D31-DE117360490D}"/>
          </ac:picMkLst>
        </pc:picChg>
        <pc:picChg chg="del mod">
          <ac:chgData name="Nicholas Videtti" userId="S::nvidetti@syr.edu::88101fb5-7c1c-4b5d-81c9-e627be52661f" providerId="AD" clId="Web-{9EB722D0-4B3B-4FE7-BFAB-9DE1B5C15767}" dt="2023-06-11T19:16:04.171" v="76"/>
          <ac:picMkLst>
            <pc:docMk/>
            <pc:sldMk cId="3545280981" sldId="320"/>
            <ac:picMk id="2085" creationId="{00000000-0000-0000-0000-000000000000}"/>
          </ac:picMkLst>
        </pc:picChg>
        <pc:picChg chg="del">
          <ac:chgData name="Nicholas Videtti" userId="S::nvidetti@syr.edu::88101fb5-7c1c-4b5d-81c9-e627be52661f" providerId="AD" clId="Web-{9EB722D0-4B3B-4FE7-BFAB-9DE1B5C15767}" dt="2023-06-11T19:15:53.702" v="72"/>
          <ac:picMkLst>
            <pc:docMk/>
            <pc:sldMk cId="3545280981" sldId="320"/>
            <ac:picMk id="4098" creationId="{28030538-F6CE-0A40-1835-552967ED48D7}"/>
          </ac:picMkLst>
        </pc:picChg>
        <pc:picChg chg="del">
          <ac:chgData name="Nicholas Videtti" userId="S::nvidetti@syr.edu::88101fb5-7c1c-4b5d-81c9-e627be52661f" providerId="AD" clId="Web-{9EB722D0-4B3B-4FE7-BFAB-9DE1B5C15767}" dt="2023-06-11T19:15:54.202" v="73"/>
          <ac:picMkLst>
            <pc:docMk/>
            <pc:sldMk cId="3545280981" sldId="320"/>
            <ac:picMk id="4100" creationId="{BBE10965-8ECC-1915-9E34-BC86DB67506B}"/>
          </ac:picMkLst>
        </pc:picChg>
      </pc:sldChg>
      <pc:sldChg chg="delSp modSp add replId">
        <pc:chgData name="Nicholas Videtti" userId="S::nvidetti@syr.edu::88101fb5-7c1c-4b5d-81c9-e627be52661f" providerId="AD" clId="Web-{9EB722D0-4B3B-4FE7-BFAB-9DE1B5C15767}" dt="2023-06-11T20:44:06.688" v="861" actId="14100"/>
        <pc:sldMkLst>
          <pc:docMk/>
          <pc:sldMk cId="377695302" sldId="321"/>
        </pc:sldMkLst>
        <pc:spChg chg="mod">
          <ac:chgData name="Nicholas Videtti" userId="S::nvidetti@syr.edu::88101fb5-7c1c-4b5d-81c9-e627be52661f" providerId="AD" clId="Web-{9EB722D0-4B3B-4FE7-BFAB-9DE1B5C15767}" dt="2023-06-11T19:42:03.927" v="520" actId="20577"/>
          <ac:spMkLst>
            <pc:docMk/>
            <pc:sldMk cId="377695302" sldId="321"/>
            <ac:spMk id="2" creationId="{CBE86B83-77CF-FD45-9532-E835629CC74B}"/>
          </ac:spMkLst>
        </pc:spChg>
        <pc:spChg chg="mod topLvl">
          <ac:chgData name="Nicholas Videtti" userId="S::nvidetti@syr.edu::88101fb5-7c1c-4b5d-81c9-e627be52661f" providerId="AD" clId="Web-{9EB722D0-4B3B-4FE7-BFAB-9DE1B5C15767}" dt="2023-06-11T20:44:06.688" v="861" actId="14100"/>
          <ac:spMkLst>
            <pc:docMk/>
            <pc:sldMk cId="377695302" sldId="321"/>
            <ac:spMk id="2077" creationId="{00000000-0000-0000-0000-000000000000}"/>
          </ac:spMkLst>
        </pc:spChg>
        <pc:spChg chg="del mod topLvl">
          <ac:chgData name="Nicholas Videtti" userId="S::nvidetti@syr.edu::88101fb5-7c1c-4b5d-81c9-e627be52661f" providerId="AD" clId="Web-{9EB722D0-4B3B-4FE7-BFAB-9DE1B5C15767}" dt="2023-06-11T20:43:56.844" v="859"/>
          <ac:spMkLst>
            <pc:docMk/>
            <pc:sldMk cId="377695302" sldId="321"/>
            <ac:spMk id="2078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3:49.750" v="857"/>
          <ac:spMkLst>
            <pc:docMk/>
            <pc:sldMk cId="377695302" sldId="321"/>
            <ac:spMk id="2079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3:41.109" v="855"/>
          <ac:spMkLst>
            <pc:docMk/>
            <pc:sldMk cId="377695302" sldId="321"/>
            <ac:spMk id="2080" creationId="{00000000-0000-0000-0000-000000000000}"/>
          </ac:spMkLst>
        </pc:spChg>
        <pc:spChg chg="mod">
          <ac:chgData name="Nicholas Videtti" userId="S::nvidetti@syr.edu::88101fb5-7c1c-4b5d-81c9-e627be52661f" providerId="AD" clId="Web-{9EB722D0-4B3B-4FE7-BFAB-9DE1B5C15767}" dt="2023-06-11T19:41:59.552" v="519" actId="20577"/>
          <ac:spMkLst>
            <pc:docMk/>
            <pc:sldMk cId="377695302" sldId="321"/>
            <ac:spMk id="2082" creationId="{00000000-0000-0000-0000-000000000000}"/>
          </ac:spMkLst>
        </pc:spChg>
        <pc:grpChg chg="del">
          <ac:chgData name="Nicholas Videtti" userId="S::nvidetti@syr.edu::88101fb5-7c1c-4b5d-81c9-e627be52661f" providerId="AD" clId="Web-{9EB722D0-4B3B-4FE7-BFAB-9DE1B5C15767}" dt="2023-06-11T20:43:56.844" v="859"/>
          <ac:grpSpMkLst>
            <pc:docMk/>
            <pc:sldMk cId="377695302" sldId="321"/>
            <ac:grpSpMk id="2076" creationId="{00000000-0000-0000-0000-000000000000}"/>
          </ac:grpSpMkLst>
        </pc:grpChg>
      </pc:sldChg>
      <pc:sldChg chg="delSp modSp add replId">
        <pc:chgData name="Nicholas Videtti" userId="S::nvidetti@syr.edu::88101fb5-7c1c-4b5d-81c9-e627be52661f" providerId="AD" clId="Web-{9EB722D0-4B3B-4FE7-BFAB-9DE1B5C15767}" dt="2023-06-11T20:44:45.423" v="869" actId="14100"/>
        <pc:sldMkLst>
          <pc:docMk/>
          <pc:sldMk cId="1546785080" sldId="322"/>
        </pc:sldMkLst>
        <pc:spChg chg="mod">
          <ac:chgData name="Nicholas Videtti" userId="S::nvidetti@syr.edu::88101fb5-7c1c-4b5d-81c9-e627be52661f" providerId="AD" clId="Web-{9EB722D0-4B3B-4FE7-BFAB-9DE1B5C15767}" dt="2023-06-11T19:42:19.287" v="523" actId="20577"/>
          <ac:spMkLst>
            <pc:docMk/>
            <pc:sldMk cId="1546785080" sldId="322"/>
            <ac:spMk id="2" creationId="{CBE86B83-77CF-FD45-9532-E835629CC74B}"/>
          </ac:spMkLst>
        </pc:spChg>
        <pc:spChg chg="mod topLvl">
          <ac:chgData name="Nicholas Videtti" userId="S::nvidetti@syr.edu::88101fb5-7c1c-4b5d-81c9-e627be52661f" providerId="AD" clId="Web-{9EB722D0-4B3B-4FE7-BFAB-9DE1B5C15767}" dt="2023-06-11T20:44:45.423" v="869" actId="14100"/>
          <ac:spMkLst>
            <pc:docMk/>
            <pc:sldMk cId="1546785080" sldId="322"/>
            <ac:spMk id="2077" creationId="{00000000-0000-0000-0000-000000000000}"/>
          </ac:spMkLst>
        </pc:spChg>
        <pc:spChg chg="del mod topLvl">
          <ac:chgData name="Nicholas Videtti" userId="S::nvidetti@syr.edu::88101fb5-7c1c-4b5d-81c9-e627be52661f" providerId="AD" clId="Web-{9EB722D0-4B3B-4FE7-BFAB-9DE1B5C15767}" dt="2023-06-11T20:44:36.204" v="867"/>
          <ac:spMkLst>
            <pc:docMk/>
            <pc:sldMk cId="1546785080" sldId="322"/>
            <ac:spMk id="2078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4:33.110" v="865"/>
          <ac:spMkLst>
            <pc:docMk/>
            <pc:sldMk cId="1546785080" sldId="322"/>
            <ac:spMk id="2079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4:29.407" v="863"/>
          <ac:spMkLst>
            <pc:docMk/>
            <pc:sldMk cId="1546785080" sldId="322"/>
            <ac:spMk id="2080" creationId="{00000000-0000-0000-0000-000000000000}"/>
          </ac:spMkLst>
        </pc:spChg>
        <pc:spChg chg="mod">
          <ac:chgData name="Nicholas Videtti" userId="S::nvidetti@syr.edu::88101fb5-7c1c-4b5d-81c9-e627be52661f" providerId="AD" clId="Web-{9EB722D0-4B3B-4FE7-BFAB-9DE1B5C15767}" dt="2023-06-11T19:42:14.599" v="521" actId="20577"/>
          <ac:spMkLst>
            <pc:docMk/>
            <pc:sldMk cId="1546785080" sldId="322"/>
            <ac:spMk id="2082" creationId="{00000000-0000-0000-0000-000000000000}"/>
          </ac:spMkLst>
        </pc:spChg>
        <pc:grpChg chg="del">
          <ac:chgData name="Nicholas Videtti" userId="S::nvidetti@syr.edu::88101fb5-7c1c-4b5d-81c9-e627be52661f" providerId="AD" clId="Web-{9EB722D0-4B3B-4FE7-BFAB-9DE1B5C15767}" dt="2023-06-11T20:44:36.204" v="867"/>
          <ac:grpSpMkLst>
            <pc:docMk/>
            <pc:sldMk cId="1546785080" sldId="322"/>
            <ac:grpSpMk id="2076" creationId="{00000000-0000-0000-0000-000000000000}"/>
          </ac:grpSpMkLst>
        </pc:grpChg>
      </pc:sldChg>
      <pc:sldChg chg="delSp modSp add replId">
        <pc:chgData name="Nicholas Videtti" userId="S::nvidetti@syr.edu::88101fb5-7c1c-4b5d-81c9-e627be52661f" providerId="AD" clId="Web-{9EB722D0-4B3B-4FE7-BFAB-9DE1B5C15767}" dt="2023-06-11T20:45:32.252" v="877" actId="14100"/>
        <pc:sldMkLst>
          <pc:docMk/>
          <pc:sldMk cId="641052808" sldId="323"/>
        </pc:sldMkLst>
        <pc:spChg chg="mod topLvl">
          <ac:chgData name="Nicholas Videtti" userId="S::nvidetti@syr.edu::88101fb5-7c1c-4b5d-81c9-e627be52661f" providerId="AD" clId="Web-{9EB722D0-4B3B-4FE7-BFAB-9DE1B5C15767}" dt="2023-06-11T20:45:32.252" v="877" actId="14100"/>
          <ac:spMkLst>
            <pc:docMk/>
            <pc:sldMk cId="641052808" sldId="323"/>
            <ac:spMk id="2077" creationId="{00000000-0000-0000-0000-000000000000}"/>
          </ac:spMkLst>
        </pc:spChg>
        <pc:spChg chg="del mod topLvl">
          <ac:chgData name="Nicholas Videtti" userId="S::nvidetti@syr.edu::88101fb5-7c1c-4b5d-81c9-e627be52661f" providerId="AD" clId="Web-{9EB722D0-4B3B-4FE7-BFAB-9DE1B5C15767}" dt="2023-06-11T20:45:25.768" v="875"/>
          <ac:spMkLst>
            <pc:docMk/>
            <pc:sldMk cId="641052808" sldId="323"/>
            <ac:spMk id="2078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5:21.033" v="873"/>
          <ac:spMkLst>
            <pc:docMk/>
            <pc:sldMk cId="641052808" sldId="323"/>
            <ac:spMk id="2079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5:18.174" v="871"/>
          <ac:spMkLst>
            <pc:docMk/>
            <pc:sldMk cId="641052808" sldId="323"/>
            <ac:spMk id="2080" creationId="{00000000-0000-0000-0000-000000000000}"/>
          </ac:spMkLst>
        </pc:spChg>
        <pc:spChg chg="mod">
          <ac:chgData name="Nicholas Videtti" userId="S::nvidetti@syr.edu::88101fb5-7c1c-4b5d-81c9-e627be52661f" providerId="AD" clId="Web-{9EB722D0-4B3B-4FE7-BFAB-9DE1B5C15767}" dt="2023-06-11T19:44:19.243" v="529" actId="20577"/>
          <ac:spMkLst>
            <pc:docMk/>
            <pc:sldMk cId="641052808" sldId="323"/>
            <ac:spMk id="2082" creationId="{00000000-0000-0000-0000-000000000000}"/>
          </ac:spMkLst>
        </pc:spChg>
        <pc:grpChg chg="del">
          <ac:chgData name="Nicholas Videtti" userId="S::nvidetti@syr.edu::88101fb5-7c1c-4b5d-81c9-e627be52661f" providerId="AD" clId="Web-{9EB722D0-4B3B-4FE7-BFAB-9DE1B5C15767}" dt="2023-06-11T20:45:25.768" v="875"/>
          <ac:grpSpMkLst>
            <pc:docMk/>
            <pc:sldMk cId="641052808" sldId="323"/>
            <ac:grpSpMk id="2076" creationId="{00000000-0000-0000-0000-000000000000}"/>
          </ac:grpSpMkLst>
        </pc:grpChg>
      </pc:sldChg>
      <pc:sldChg chg="delSp modSp add replId">
        <pc:chgData name="Nicholas Videtti" userId="S::nvidetti@syr.edu::88101fb5-7c1c-4b5d-81c9-e627be52661f" providerId="AD" clId="Web-{9EB722D0-4B3B-4FE7-BFAB-9DE1B5C15767}" dt="2023-06-11T20:43:17.234" v="853"/>
        <pc:sldMkLst>
          <pc:docMk/>
          <pc:sldMk cId="2439357272" sldId="324"/>
        </pc:sldMkLst>
        <pc:spChg chg="mod">
          <ac:chgData name="Nicholas Videtti" userId="S::nvidetti@syr.edu::88101fb5-7c1c-4b5d-81c9-e627be52661f" providerId="AD" clId="Web-{9EB722D0-4B3B-4FE7-BFAB-9DE1B5C15767}" dt="2023-06-11T20:40:29.824" v="827" actId="14100"/>
          <ac:spMkLst>
            <pc:docMk/>
            <pc:sldMk cId="2439357272" sldId="324"/>
            <ac:spMk id="2" creationId="{CBE86B83-77CF-FD45-9532-E835629CC74B}"/>
          </ac:spMkLst>
        </pc:spChg>
        <pc:spChg chg="topLvl">
          <ac:chgData name="Nicholas Videtti" userId="S::nvidetti@syr.edu::88101fb5-7c1c-4b5d-81c9-e627be52661f" providerId="AD" clId="Web-{9EB722D0-4B3B-4FE7-BFAB-9DE1B5C15767}" dt="2023-06-11T20:43:17.234" v="853"/>
          <ac:spMkLst>
            <pc:docMk/>
            <pc:sldMk cId="2439357272" sldId="324"/>
            <ac:spMk id="2077" creationId="{00000000-0000-0000-0000-000000000000}"/>
          </ac:spMkLst>
        </pc:spChg>
        <pc:spChg chg="del mod topLvl">
          <ac:chgData name="Nicholas Videtti" userId="S::nvidetti@syr.edu::88101fb5-7c1c-4b5d-81c9-e627be52661f" providerId="AD" clId="Web-{9EB722D0-4B3B-4FE7-BFAB-9DE1B5C15767}" dt="2023-06-11T20:43:17.234" v="853"/>
          <ac:spMkLst>
            <pc:docMk/>
            <pc:sldMk cId="2439357272" sldId="324"/>
            <ac:spMk id="2078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3:13.405" v="851"/>
          <ac:spMkLst>
            <pc:docMk/>
            <pc:sldMk cId="2439357272" sldId="324"/>
            <ac:spMk id="2079" creationId="{00000000-0000-0000-0000-000000000000}"/>
          </ac:spMkLst>
        </pc:spChg>
        <pc:spChg chg="del mod">
          <ac:chgData name="Nicholas Videtti" userId="S::nvidetti@syr.edu::88101fb5-7c1c-4b5d-81c9-e627be52661f" providerId="AD" clId="Web-{9EB722D0-4B3B-4FE7-BFAB-9DE1B5C15767}" dt="2023-06-11T20:43:08.562" v="849"/>
          <ac:spMkLst>
            <pc:docMk/>
            <pc:sldMk cId="2439357272" sldId="324"/>
            <ac:spMk id="2080" creationId="{00000000-0000-0000-0000-000000000000}"/>
          </ac:spMkLst>
        </pc:spChg>
        <pc:grpChg chg="del mod">
          <ac:chgData name="Nicholas Videtti" userId="S::nvidetti@syr.edu::88101fb5-7c1c-4b5d-81c9-e627be52661f" providerId="AD" clId="Web-{9EB722D0-4B3B-4FE7-BFAB-9DE1B5C15767}" dt="2023-06-11T20:43:17.234" v="853"/>
          <ac:grpSpMkLst>
            <pc:docMk/>
            <pc:sldMk cId="2439357272" sldId="324"/>
            <ac:grpSpMk id="2076" creationId="{00000000-0000-0000-0000-000000000000}"/>
          </ac:grpSpMkLst>
        </pc:grpChg>
        <pc:picChg chg="del">
          <ac:chgData name="Nicholas Videtti" userId="S::nvidetti@syr.edu::88101fb5-7c1c-4b5d-81c9-e627be52661f" providerId="AD" clId="Web-{9EB722D0-4B3B-4FE7-BFAB-9DE1B5C15767}" dt="2023-06-11T20:40:21.214" v="826"/>
          <ac:picMkLst>
            <pc:docMk/>
            <pc:sldMk cId="2439357272" sldId="324"/>
            <ac:picMk id="2085" creationId="{00000000-0000-0000-0000-000000000000}"/>
          </ac:picMkLst>
        </pc:picChg>
      </pc:sldChg>
      <pc:sldChg chg="addSp delSp modSp add replId">
        <pc:chgData name="Nicholas Videtti" userId="S::nvidetti@syr.edu::88101fb5-7c1c-4b5d-81c9-e627be52661f" providerId="AD" clId="Web-{9EB722D0-4B3B-4FE7-BFAB-9DE1B5C15767}" dt="2023-06-11T20:47:38.817" v="926" actId="20577"/>
        <pc:sldMkLst>
          <pc:docMk/>
          <pc:sldMk cId="1451897314" sldId="325"/>
        </pc:sldMkLst>
        <pc:spChg chg="mod">
          <ac:chgData name="Nicholas Videtti" userId="S::nvidetti@syr.edu::88101fb5-7c1c-4b5d-81c9-e627be52661f" providerId="AD" clId="Web-{9EB722D0-4B3B-4FE7-BFAB-9DE1B5C15767}" dt="2023-06-11T20:47:38.817" v="926" actId="20577"/>
          <ac:spMkLst>
            <pc:docMk/>
            <pc:sldMk cId="1451897314" sldId="325"/>
            <ac:spMk id="2" creationId="{CBE86B83-77CF-FD45-9532-E835629CC74B}"/>
          </ac:spMkLst>
        </pc:spChg>
        <pc:spChg chg="add del mod">
          <ac:chgData name="Nicholas Videtti" userId="S::nvidetti@syr.edu::88101fb5-7c1c-4b5d-81c9-e627be52661f" providerId="AD" clId="Web-{9EB722D0-4B3B-4FE7-BFAB-9DE1B5C15767}" dt="2023-06-11T20:46:50.535" v="905"/>
          <ac:spMkLst>
            <pc:docMk/>
            <pc:sldMk cId="1451897314" sldId="325"/>
            <ac:spMk id="4" creationId="{44AB9879-F2CF-2ED3-17CD-B98A06E89D04}"/>
          </ac:spMkLst>
        </pc:spChg>
        <pc:spChg chg="add del mod">
          <ac:chgData name="Nicholas Videtti" userId="S::nvidetti@syr.edu::88101fb5-7c1c-4b5d-81c9-e627be52661f" providerId="AD" clId="Web-{9EB722D0-4B3B-4FE7-BFAB-9DE1B5C15767}" dt="2023-06-11T20:46:48.097" v="904" actId="1076"/>
          <ac:spMkLst>
            <pc:docMk/>
            <pc:sldMk cId="1451897314" sldId="325"/>
            <ac:spMk id="2077" creationId="{00000000-0000-0000-0000-000000000000}"/>
          </ac:spMkLst>
        </pc:spChg>
        <pc:spChg chg="add del mod">
          <ac:chgData name="Nicholas Videtti" userId="S::nvidetti@syr.edu::88101fb5-7c1c-4b5d-81c9-e627be52661f" providerId="AD" clId="Web-{9EB722D0-4B3B-4FE7-BFAB-9DE1B5C15767}" dt="2023-06-11T20:47:00.707" v="908" actId="20577"/>
          <ac:spMkLst>
            <pc:docMk/>
            <pc:sldMk cId="1451897314" sldId="325"/>
            <ac:spMk id="2082" creationId="{00000000-0000-0000-0000-000000000000}"/>
          </ac:spMkLst>
        </pc:spChg>
      </pc:sldChg>
    </pc:docChg>
  </pc:docChgLst>
  <pc:docChgLst>
    <pc:chgData name="Nicholas Videtti" userId="S::nvidetti@syr.edu::88101fb5-7c1c-4b5d-81c9-e627be52661f" providerId="AD" clId="Web-{BC7E5063-D591-4CA6-A48C-BEFCC9E66A2A}"/>
    <pc:docChg chg="addSld delSld modSld">
      <pc:chgData name="Nicholas Videtti" userId="S::nvidetti@syr.edu::88101fb5-7c1c-4b5d-81c9-e627be52661f" providerId="AD" clId="Web-{BC7E5063-D591-4CA6-A48C-BEFCC9E66A2A}" dt="2023-05-07T23:47:59.211" v="458" actId="20577"/>
      <pc:docMkLst>
        <pc:docMk/>
      </pc:docMkLst>
      <pc:sldChg chg="modSp">
        <pc:chgData name="Nicholas Videtti" userId="S::nvidetti@syr.edu::88101fb5-7c1c-4b5d-81c9-e627be52661f" providerId="AD" clId="Web-{BC7E5063-D591-4CA6-A48C-BEFCC9E66A2A}" dt="2023-05-07T23:43:26.671" v="379" actId="14100"/>
        <pc:sldMkLst>
          <pc:docMk/>
          <pc:sldMk cId="0" sldId="256"/>
        </pc:sldMkLst>
        <pc:spChg chg="mod">
          <ac:chgData name="Nicholas Videtti" userId="S::nvidetti@syr.edu::88101fb5-7c1c-4b5d-81c9-e627be52661f" providerId="AD" clId="Web-{BC7E5063-D591-4CA6-A48C-BEFCC9E66A2A}" dt="2023-05-07T23:41:48.839" v="330" actId="14100"/>
          <ac:spMkLst>
            <pc:docMk/>
            <pc:sldMk cId="0" sldId="256"/>
            <ac:spMk id="1989" creationId="{00000000-0000-0000-0000-000000000000}"/>
          </ac:spMkLst>
        </pc:spChg>
        <pc:spChg chg="mod">
          <ac:chgData name="Nicholas Videtti" userId="S::nvidetti@syr.edu::88101fb5-7c1c-4b5d-81c9-e627be52661f" providerId="AD" clId="Web-{BC7E5063-D591-4CA6-A48C-BEFCC9E66A2A}" dt="2023-05-07T23:43:10.639" v="378" actId="20577"/>
          <ac:spMkLst>
            <pc:docMk/>
            <pc:sldMk cId="0" sldId="256"/>
            <ac:spMk id="1996" creationId="{00000000-0000-0000-0000-000000000000}"/>
          </ac:spMkLst>
        </pc:spChg>
        <pc:spChg chg="mod">
          <ac:chgData name="Nicholas Videtti" userId="S::nvidetti@syr.edu::88101fb5-7c1c-4b5d-81c9-e627be52661f" providerId="AD" clId="Web-{BC7E5063-D591-4CA6-A48C-BEFCC9E66A2A}" dt="2023-05-07T23:43:26.671" v="379" actId="14100"/>
          <ac:spMkLst>
            <pc:docMk/>
            <pc:sldMk cId="0" sldId="256"/>
            <ac:spMk id="1997" creationId="{00000000-0000-0000-0000-000000000000}"/>
          </ac:spMkLst>
        </pc:spChg>
        <pc:grpChg chg="mod">
          <ac:chgData name="Nicholas Videtti" userId="S::nvidetti@syr.edu::88101fb5-7c1c-4b5d-81c9-e627be52661f" providerId="AD" clId="Web-{BC7E5063-D591-4CA6-A48C-BEFCC9E66A2A}" dt="2023-05-07T23:42:18.215" v="333" actId="14100"/>
          <ac:grpSpMkLst>
            <pc:docMk/>
            <pc:sldMk cId="0" sldId="256"/>
            <ac:grpSpMk id="1990" creationId="{00000000-0000-0000-0000-000000000000}"/>
          </ac:grpSpMkLst>
        </pc:grpChg>
      </pc:sldChg>
      <pc:sldChg chg="modSp">
        <pc:chgData name="Nicholas Videtti" userId="S::nvidetti@syr.edu::88101fb5-7c1c-4b5d-81c9-e627be52661f" providerId="AD" clId="Web-{BC7E5063-D591-4CA6-A48C-BEFCC9E66A2A}" dt="2023-05-07T23:27:04.373" v="112" actId="20577"/>
        <pc:sldMkLst>
          <pc:docMk/>
          <pc:sldMk cId="0" sldId="261"/>
        </pc:sldMkLst>
        <pc:spChg chg="mod">
          <ac:chgData name="Nicholas Videtti" userId="S::nvidetti@syr.edu::88101fb5-7c1c-4b5d-81c9-e627be52661f" providerId="AD" clId="Web-{BC7E5063-D591-4CA6-A48C-BEFCC9E66A2A}" dt="2023-05-07T23:27:04.373" v="112" actId="20577"/>
          <ac:spMkLst>
            <pc:docMk/>
            <pc:sldMk cId="0" sldId="261"/>
            <ac:spMk id="2083" creationId="{00000000-0000-0000-0000-000000000000}"/>
          </ac:spMkLst>
        </pc:spChg>
      </pc:sldChg>
      <pc:sldChg chg="addSp delSp modSp">
        <pc:chgData name="Nicholas Videtti" userId="S::nvidetti@syr.edu::88101fb5-7c1c-4b5d-81c9-e627be52661f" providerId="AD" clId="Web-{BC7E5063-D591-4CA6-A48C-BEFCC9E66A2A}" dt="2023-05-07T23:39:18.756" v="317" actId="20577"/>
        <pc:sldMkLst>
          <pc:docMk/>
          <pc:sldMk cId="0" sldId="276"/>
        </pc:sldMkLst>
        <pc:spChg chg="add mod">
          <ac:chgData name="Nicholas Videtti" userId="S::nvidetti@syr.edu::88101fb5-7c1c-4b5d-81c9-e627be52661f" providerId="AD" clId="Web-{BC7E5063-D591-4CA6-A48C-BEFCC9E66A2A}" dt="2023-05-07T23:36:59.861" v="293" actId="14100"/>
          <ac:spMkLst>
            <pc:docMk/>
            <pc:sldMk cId="0" sldId="276"/>
            <ac:spMk id="2" creationId="{296011E9-664A-D3D6-8565-97ED736BD03B}"/>
          </ac:spMkLst>
        </pc:spChg>
        <pc:spChg chg="add mod">
          <ac:chgData name="Nicholas Videtti" userId="S::nvidetti@syr.edu::88101fb5-7c1c-4b5d-81c9-e627be52661f" providerId="AD" clId="Web-{BC7E5063-D591-4CA6-A48C-BEFCC9E66A2A}" dt="2023-05-07T23:34:26.340" v="292"/>
          <ac:spMkLst>
            <pc:docMk/>
            <pc:sldMk cId="0" sldId="276"/>
            <ac:spMk id="3" creationId="{B56A25F5-0ABE-80A6-87E1-72C5D9B5650B}"/>
          </ac:spMkLst>
        </pc:spChg>
        <pc:spChg chg="mod">
          <ac:chgData name="Nicholas Videtti" userId="S::nvidetti@syr.edu::88101fb5-7c1c-4b5d-81c9-e627be52661f" providerId="AD" clId="Web-{BC7E5063-D591-4CA6-A48C-BEFCC9E66A2A}" dt="2023-05-07T23:30:12.051" v="134" actId="14100"/>
          <ac:spMkLst>
            <pc:docMk/>
            <pc:sldMk cId="0" sldId="276"/>
            <ac:spMk id="9" creationId="{C1505070-C933-76FE-C1A8-4AA87125379A}"/>
          </ac:spMkLst>
        </pc:spChg>
        <pc:spChg chg="mod">
          <ac:chgData name="Nicholas Videtti" userId="S::nvidetti@syr.edu::88101fb5-7c1c-4b5d-81c9-e627be52661f" providerId="AD" clId="Web-{BC7E5063-D591-4CA6-A48C-BEFCC9E66A2A}" dt="2023-05-07T23:39:18.756" v="317" actId="20577"/>
          <ac:spMkLst>
            <pc:docMk/>
            <pc:sldMk cId="0" sldId="276"/>
            <ac:spMk id="2360" creationId="{00000000-0000-0000-0000-000000000000}"/>
          </ac:spMkLst>
        </pc:spChg>
        <pc:spChg chg="mod">
          <ac:chgData name="Nicholas Videtti" userId="S::nvidetti@syr.edu::88101fb5-7c1c-4b5d-81c9-e627be52661f" providerId="AD" clId="Web-{BC7E5063-D591-4CA6-A48C-BEFCC9E66A2A}" dt="2023-05-07T23:28:46.970" v="127" actId="20577"/>
          <ac:spMkLst>
            <pc:docMk/>
            <pc:sldMk cId="0" sldId="276"/>
            <ac:spMk id="2366" creationId="{00000000-0000-0000-0000-000000000000}"/>
          </ac:spMkLst>
        </pc:spChg>
        <pc:grpChg chg="del">
          <ac:chgData name="Nicholas Videtti" userId="S::nvidetti@syr.edu::88101fb5-7c1c-4b5d-81c9-e627be52661f" providerId="AD" clId="Web-{BC7E5063-D591-4CA6-A48C-BEFCC9E66A2A}" dt="2023-05-07T23:32:02.586" v="284"/>
          <ac:grpSpMkLst>
            <pc:docMk/>
            <pc:sldMk cId="0" sldId="276"/>
            <ac:grpSpMk id="2388" creationId="{00000000-0000-0000-0000-000000000000}"/>
          </ac:grpSpMkLst>
        </pc:grpChg>
        <pc:picChg chg="del">
          <ac:chgData name="Nicholas Videtti" userId="S::nvidetti@syr.edu::88101fb5-7c1c-4b5d-81c9-e627be52661f" providerId="AD" clId="Web-{BC7E5063-D591-4CA6-A48C-BEFCC9E66A2A}" dt="2023-05-07T23:32:49.165" v="285"/>
          <ac:picMkLst>
            <pc:docMk/>
            <pc:sldMk cId="0" sldId="276"/>
            <ac:picMk id="2395" creationId="{00000000-0000-0000-0000-000000000000}"/>
          </ac:picMkLst>
        </pc:picChg>
      </pc:sldChg>
      <pc:sldChg chg="add replId">
        <pc:chgData name="Nicholas Videtti" userId="S::nvidetti@syr.edu::88101fb5-7c1c-4b5d-81c9-e627be52661f" providerId="AD" clId="Web-{BC7E5063-D591-4CA6-A48C-BEFCC9E66A2A}" dt="2023-05-07T23:03:59.061" v="78"/>
        <pc:sldMkLst>
          <pc:docMk/>
          <pc:sldMk cId="1650721044" sldId="306"/>
        </pc:sldMkLst>
      </pc:sldChg>
      <pc:sldChg chg="modSp">
        <pc:chgData name="Nicholas Videtti" userId="S::nvidetti@syr.edu::88101fb5-7c1c-4b5d-81c9-e627be52661f" providerId="AD" clId="Web-{BC7E5063-D591-4CA6-A48C-BEFCC9E66A2A}" dt="2023-05-07T23:04:28.828" v="95" actId="14100"/>
        <pc:sldMkLst>
          <pc:docMk/>
          <pc:sldMk cId="2306267867" sldId="306"/>
        </pc:sldMkLst>
        <pc:spChg chg="mod">
          <ac:chgData name="Nicholas Videtti" userId="S::nvidetti@syr.edu::88101fb5-7c1c-4b5d-81c9-e627be52661f" providerId="AD" clId="Web-{BC7E5063-D591-4CA6-A48C-BEFCC9E66A2A}" dt="2023-05-07T23:04:28.828" v="95" actId="14100"/>
          <ac:spMkLst>
            <pc:docMk/>
            <pc:sldMk cId="2306267867" sldId="306"/>
            <ac:spMk id="2082" creationId="{00000000-0000-0000-0000-000000000000}"/>
          </ac:spMkLst>
        </pc:spChg>
      </pc:sldChg>
      <pc:sldChg chg="add del replId">
        <pc:chgData name="Nicholas Videtti" userId="S::nvidetti@syr.edu::88101fb5-7c1c-4b5d-81c9-e627be52661f" providerId="AD" clId="Web-{BC7E5063-D591-4CA6-A48C-BEFCC9E66A2A}" dt="2023-05-07T23:03:40.529" v="77"/>
        <pc:sldMkLst>
          <pc:docMk/>
          <pc:sldMk cId="4059815695" sldId="306"/>
        </pc:sldMkLst>
      </pc:sldChg>
      <pc:sldChg chg="add replId">
        <pc:chgData name="Nicholas Videtti" userId="S::nvidetti@syr.edu::88101fb5-7c1c-4b5d-81c9-e627be52661f" providerId="AD" clId="Web-{BC7E5063-D591-4CA6-A48C-BEFCC9E66A2A}" dt="2023-05-07T23:04:00.889" v="79"/>
        <pc:sldMkLst>
          <pc:docMk/>
          <pc:sldMk cId="928659817" sldId="307"/>
        </pc:sldMkLst>
      </pc:sldChg>
      <pc:sldChg chg="modSp">
        <pc:chgData name="Nicholas Videtti" userId="S::nvidetti@syr.edu::88101fb5-7c1c-4b5d-81c9-e627be52661f" providerId="AD" clId="Web-{BC7E5063-D591-4CA6-A48C-BEFCC9E66A2A}" dt="2023-05-07T23:47:59.211" v="458" actId="20577"/>
        <pc:sldMkLst>
          <pc:docMk/>
          <pc:sldMk cId="2186464771" sldId="310"/>
        </pc:sldMkLst>
        <pc:spChg chg="mod">
          <ac:chgData name="Nicholas Videtti" userId="S::nvidetti@syr.edu::88101fb5-7c1c-4b5d-81c9-e627be52661f" providerId="AD" clId="Web-{BC7E5063-D591-4CA6-A48C-BEFCC9E66A2A}" dt="2023-05-07T23:47:59.211" v="458" actId="20577"/>
          <ac:spMkLst>
            <pc:docMk/>
            <pc:sldMk cId="2186464771" sldId="310"/>
            <ac:spMk id="2083" creationId="{00000000-0000-0000-0000-000000000000}"/>
          </ac:spMkLst>
        </pc:spChg>
      </pc:sldChg>
    </pc:docChg>
  </pc:docChgLst>
  <pc:docChgLst>
    <pc:chgData name="Nicholas Videtti" userId="S::nvidetti@syr.edu::88101fb5-7c1c-4b5d-81c9-e627be52661f" providerId="AD" clId="Web-{8B7CEC26-EB67-4554-B269-953ACCE81132}"/>
    <pc:docChg chg="modSld">
      <pc:chgData name="Nicholas Videtti" userId="S::nvidetti@syr.edu::88101fb5-7c1c-4b5d-81c9-e627be52661f" providerId="AD" clId="Web-{8B7CEC26-EB67-4554-B269-953ACCE81132}" dt="2023-06-17T20:19:56.433" v="221" actId="20577"/>
      <pc:docMkLst>
        <pc:docMk/>
      </pc:docMkLst>
      <pc:sldChg chg="modSp">
        <pc:chgData name="Nicholas Videtti" userId="S::nvidetti@syr.edu::88101fb5-7c1c-4b5d-81c9-e627be52661f" providerId="AD" clId="Web-{8B7CEC26-EB67-4554-B269-953ACCE81132}" dt="2023-06-17T20:19:56.433" v="221" actId="20577"/>
        <pc:sldMkLst>
          <pc:docMk/>
          <pc:sldMk cId="377695302" sldId="321"/>
        </pc:sldMkLst>
        <pc:spChg chg="mod">
          <ac:chgData name="Nicholas Videtti" userId="S::nvidetti@syr.edu::88101fb5-7c1c-4b5d-81c9-e627be52661f" providerId="AD" clId="Web-{8B7CEC26-EB67-4554-B269-953ACCE81132}" dt="2023-06-17T20:19:56.433" v="221" actId="20577"/>
          <ac:spMkLst>
            <pc:docMk/>
            <pc:sldMk cId="377695302" sldId="321"/>
            <ac:spMk id="2" creationId="{CBE86B83-77CF-FD45-9532-E835629CC74B}"/>
          </ac:spMkLst>
        </pc:spChg>
      </pc:sldChg>
      <pc:sldChg chg="modSp">
        <pc:chgData name="Nicholas Videtti" userId="S::nvidetti@syr.edu::88101fb5-7c1c-4b5d-81c9-e627be52661f" providerId="AD" clId="Web-{8B7CEC26-EB67-4554-B269-953ACCE81132}" dt="2023-06-17T20:03:33.130" v="175" actId="20577"/>
        <pc:sldMkLst>
          <pc:docMk/>
          <pc:sldMk cId="1546785080" sldId="322"/>
        </pc:sldMkLst>
        <pc:spChg chg="mod">
          <ac:chgData name="Nicholas Videtti" userId="S::nvidetti@syr.edu::88101fb5-7c1c-4b5d-81c9-e627be52661f" providerId="AD" clId="Web-{8B7CEC26-EB67-4554-B269-953ACCE81132}" dt="2023-06-17T20:03:33.130" v="175" actId="20577"/>
          <ac:spMkLst>
            <pc:docMk/>
            <pc:sldMk cId="1546785080" sldId="322"/>
            <ac:spMk id="2" creationId="{CBE86B83-77CF-FD45-9532-E835629CC74B}"/>
          </ac:spMkLst>
        </pc:spChg>
      </pc:sldChg>
      <pc:sldChg chg="modSp">
        <pc:chgData name="Nicholas Videtti" userId="S::nvidetti@syr.edu::88101fb5-7c1c-4b5d-81c9-e627be52661f" providerId="AD" clId="Web-{8B7CEC26-EB67-4554-B269-953ACCE81132}" dt="2023-06-17T20:17:41.506" v="194" actId="20577"/>
        <pc:sldMkLst>
          <pc:docMk/>
          <pc:sldMk cId="641052808" sldId="323"/>
        </pc:sldMkLst>
        <pc:spChg chg="mod">
          <ac:chgData name="Nicholas Videtti" userId="S::nvidetti@syr.edu::88101fb5-7c1c-4b5d-81c9-e627be52661f" providerId="AD" clId="Web-{8B7CEC26-EB67-4554-B269-953ACCE81132}" dt="2023-06-17T20:17:41.506" v="194" actId="20577"/>
          <ac:spMkLst>
            <pc:docMk/>
            <pc:sldMk cId="641052808" sldId="323"/>
            <ac:spMk id="2" creationId="{CBE86B83-77CF-FD45-9532-E835629CC74B}"/>
          </ac:spMkLst>
        </pc:spChg>
      </pc:sldChg>
      <pc:sldChg chg="addSp delSp modSp">
        <pc:chgData name="Nicholas Videtti" userId="S::nvidetti@syr.edu::88101fb5-7c1c-4b5d-81c9-e627be52661f" providerId="AD" clId="Web-{8B7CEC26-EB67-4554-B269-953ACCE81132}" dt="2023-06-17T19:54:06.230" v="139" actId="20577"/>
        <pc:sldMkLst>
          <pc:docMk/>
          <pc:sldMk cId="2439357272" sldId="324"/>
        </pc:sldMkLst>
        <pc:spChg chg="mod">
          <ac:chgData name="Nicholas Videtti" userId="S::nvidetti@syr.edu::88101fb5-7c1c-4b5d-81c9-e627be52661f" providerId="AD" clId="Web-{8B7CEC26-EB67-4554-B269-953ACCE81132}" dt="2023-06-17T19:54:06.230" v="139" actId="20577"/>
          <ac:spMkLst>
            <pc:docMk/>
            <pc:sldMk cId="2439357272" sldId="324"/>
            <ac:spMk id="2" creationId="{CBE86B83-77CF-FD45-9532-E835629CC74B}"/>
          </ac:spMkLst>
        </pc:spChg>
        <pc:spChg chg="add del mod">
          <ac:chgData name="Nicholas Videtti" userId="S::nvidetti@syr.edu::88101fb5-7c1c-4b5d-81c9-e627be52661f" providerId="AD" clId="Web-{8B7CEC26-EB67-4554-B269-953ACCE81132}" dt="2023-06-17T19:27:43.057" v="102"/>
          <ac:spMkLst>
            <pc:docMk/>
            <pc:sldMk cId="2439357272" sldId="324"/>
            <ac:spMk id="3" creationId="{8EAEBE65-B648-E7B4-BE05-039BE5DB82B3}"/>
          </ac:spMkLst>
        </pc:spChg>
        <pc:picChg chg="add mod">
          <ac:chgData name="Nicholas Videtti" userId="S::nvidetti@syr.edu::88101fb5-7c1c-4b5d-81c9-e627be52661f" providerId="AD" clId="Web-{8B7CEC26-EB67-4554-B269-953ACCE81132}" dt="2023-06-17T19:31:45.550" v="114" actId="1076"/>
          <ac:picMkLst>
            <pc:docMk/>
            <pc:sldMk cId="2439357272" sldId="324"/>
            <ac:picMk id="4" creationId="{F8B42D08-5D9B-DB59-249F-48504C16B3C3}"/>
          </ac:picMkLst>
        </pc:picChg>
        <pc:picChg chg="add mod">
          <ac:chgData name="Nicholas Videtti" userId="S::nvidetti@syr.edu::88101fb5-7c1c-4b5d-81c9-e627be52661f" providerId="AD" clId="Web-{8B7CEC26-EB67-4554-B269-953ACCE81132}" dt="2023-06-17T19:32:25.427" v="119" actId="14100"/>
          <ac:picMkLst>
            <pc:docMk/>
            <pc:sldMk cId="2439357272" sldId="324"/>
            <ac:picMk id="5" creationId="{B2C23821-7CD6-84D0-467E-F2C84ABA9AE6}"/>
          </ac:picMkLst>
        </pc:picChg>
        <pc:picChg chg="add mod">
          <ac:chgData name="Nicholas Videtti" userId="S::nvidetti@syr.edu::88101fb5-7c1c-4b5d-81c9-e627be52661f" providerId="AD" clId="Web-{8B7CEC26-EB67-4554-B269-953ACCE81132}" dt="2023-06-17T19:33:35.570" v="124" actId="14100"/>
          <ac:picMkLst>
            <pc:docMk/>
            <pc:sldMk cId="2439357272" sldId="324"/>
            <ac:picMk id="6" creationId="{BE95896E-B45B-0559-83BD-A79EE7C57FBA}"/>
          </ac:picMkLst>
        </pc:picChg>
        <pc:picChg chg="add mod">
          <ac:chgData name="Nicholas Videtti" userId="S::nvidetti@syr.edu::88101fb5-7c1c-4b5d-81c9-e627be52661f" providerId="AD" clId="Web-{8B7CEC26-EB67-4554-B269-953ACCE81132}" dt="2023-06-17T19:33:40.617" v="125" actId="14100"/>
          <ac:picMkLst>
            <pc:docMk/>
            <pc:sldMk cId="2439357272" sldId="324"/>
            <ac:picMk id="7" creationId="{BDC33915-1145-87C7-9D34-E92363FBA0DB}"/>
          </ac:picMkLst>
        </pc:picChg>
        <pc:picChg chg="add mod">
          <ac:chgData name="Nicholas Videtti" userId="S::nvidetti@syr.edu::88101fb5-7c1c-4b5d-81c9-e627be52661f" providerId="AD" clId="Web-{8B7CEC26-EB67-4554-B269-953ACCE81132}" dt="2023-06-17T19:33:08.225" v="122" actId="1076"/>
          <ac:picMkLst>
            <pc:docMk/>
            <pc:sldMk cId="2439357272" sldId="324"/>
            <ac:picMk id="8" creationId="{27609D1F-C895-2A40-85E4-3944B7D4214F}"/>
          </ac:picMkLst>
        </pc:picChg>
        <pc:picChg chg="del">
          <ac:chgData name="Nicholas Videtti" userId="S::nvidetti@syr.edu::88101fb5-7c1c-4b5d-81c9-e627be52661f" providerId="AD" clId="Web-{8B7CEC26-EB67-4554-B269-953ACCE81132}" dt="2023-06-17T19:13:25.619" v="0"/>
          <ac:picMkLst>
            <pc:docMk/>
            <pc:sldMk cId="2439357272" sldId="324"/>
            <ac:picMk id="4098" creationId="{28030538-F6CE-0A40-1835-552967ED48D7}"/>
          </ac:picMkLst>
        </pc:picChg>
        <pc:picChg chg="del">
          <ac:chgData name="Nicholas Videtti" userId="S::nvidetti@syr.edu::88101fb5-7c1c-4b5d-81c9-e627be52661f" providerId="AD" clId="Web-{8B7CEC26-EB67-4554-B269-953ACCE81132}" dt="2023-06-17T19:13:27.432" v="1"/>
          <ac:picMkLst>
            <pc:docMk/>
            <pc:sldMk cId="2439357272" sldId="324"/>
            <ac:picMk id="4100" creationId="{BBE10965-8ECC-1915-9E34-BC86DB67506B}"/>
          </ac:picMkLst>
        </pc:picChg>
      </pc:sldChg>
      <pc:sldChg chg="addSp modSp">
        <pc:chgData name="Nicholas Videtti" userId="S::nvidetti@syr.edu::88101fb5-7c1c-4b5d-81c9-e627be52661f" providerId="AD" clId="Web-{8B7CEC26-EB67-4554-B269-953ACCE81132}" dt="2023-06-17T20:06:10.261" v="188" actId="1076"/>
        <pc:sldMkLst>
          <pc:docMk/>
          <pc:sldMk cId="1451897314" sldId="325"/>
        </pc:sldMkLst>
        <pc:spChg chg="mod">
          <ac:chgData name="Nicholas Videtti" userId="S::nvidetti@syr.edu::88101fb5-7c1c-4b5d-81c9-e627be52661f" providerId="AD" clId="Web-{8B7CEC26-EB67-4554-B269-953ACCE81132}" dt="2023-06-17T20:06:00.807" v="187" actId="20577"/>
          <ac:spMkLst>
            <pc:docMk/>
            <pc:sldMk cId="1451897314" sldId="325"/>
            <ac:spMk id="2" creationId="{CBE86B83-77CF-FD45-9532-E835629CC74B}"/>
          </ac:spMkLst>
        </pc:spChg>
        <pc:picChg chg="add mod">
          <ac:chgData name="Nicholas Videtti" userId="S::nvidetti@syr.edu::88101fb5-7c1c-4b5d-81c9-e627be52661f" providerId="AD" clId="Web-{8B7CEC26-EB67-4554-B269-953ACCE81132}" dt="2023-06-17T20:06:10.261" v="188" actId="1076"/>
          <ac:picMkLst>
            <pc:docMk/>
            <pc:sldMk cId="1451897314" sldId="325"/>
            <ac:picMk id="3" creationId="{AE7255E7-71A0-F003-F09A-02928DDE224F}"/>
          </ac:picMkLst>
        </pc:picChg>
      </pc:sldChg>
    </pc:docChg>
  </pc:docChgLst>
  <pc:docChgLst>
    <pc:chgData name="Phuong Van" userId="180a5dcf-d26c-494d-8d28-5e3391950b0b" providerId="ADAL" clId="{FDDA1BB1-A996-4728-93FA-5C4D6148E7E3}"/>
    <pc:docChg chg="undo redo custSel addSld delSld modSld sldOrd modMainMaster">
      <pc:chgData name="Phuong Van" userId="180a5dcf-d26c-494d-8d28-5e3391950b0b" providerId="ADAL" clId="{FDDA1BB1-A996-4728-93FA-5C4D6148E7E3}" dt="2023-06-18T19:17:35.342" v="4351" actId="1440"/>
      <pc:docMkLst>
        <pc:docMk/>
      </pc:docMkLst>
      <pc:sldChg chg="add">
        <pc:chgData name="Phuong Van" userId="180a5dcf-d26c-494d-8d28-5e3391950b0b" providerId="ADAL" clId="{FDDA1BB1-A996-4728-93FA-5C4D6148E7E3}" dt="2023-06-18T16:44:48.005" v="1"/>
        <pc:sldMkLst>
          <pc:docMk/>
          <pc:sldMk cId="2067514012" sldId="315"/>
        </pc:sldMkLst>
      </pc:sldChg>
      <pc:sldChg chg="add">
        <pc:chgData name="Phuong Van" userId="180a5dcf-d26c-494d-8d28-5e3391950b0b" providerId="ADAL" clId="{FDDA1BB1-A996-4728-93FA-5C4D6148E7E3}" dt="2023-06-18T16:44:59.743" v="2"/>
        <pc:sldMkLst>
          <pc:docMk/>
          <pc:sldMk cId="2438657862" sldId="316"/>
        </pc:sldMkLst>
      </pc:sldChg>
      <pc:sldChg chg="addSp delSp modSp mod modNotesTx">
        <pc:chgData name="Phuong Van" userId="180a5dcf-d26c-494d-8d28-5e3391950b0b" providerId="ADAL" clId="{FDDA1BB1-A996-4728-93FA-5C4D6148E7E3}" dt="2023-06-18T19:14:24.581" v="4345" actId="1076"/>
        <pc:sldMkLst>
          <pc:docMk/>
          <pc:sldMk cId="377695302" sldId="321"/>
        </pc:sldMkLst>
        <pc:spChg chg="mod">
          <ac:chgData name="Phuong Van" userId="180a5dcf-d26c-494d-8d28-5e3391950b0b" providerId="ADAL" clId="{FDDA1BB1-A996-4728-93FA-5C4D6148E7E3}" dt="2023-06-18T19:10:29.488" v="4030" actId="21"/>
          <ac:spMkLst>
            <pc:docMk/>
            <pc:sldMk cId="377695302" sldId="321"/>
            <ac:spMk id="2" creationId="{CBE86B83-77CF-FD45-9532-E835629CC74B}"/>
          </ac:spMkLst>
        </pc:spChg>
        <pc:spChg chg="mod">
          <ac:chgData name="Phuong Van" userId="180a5dcf-d26c-494d-8d28-5e3391950b0b" providerId="ADAL" clId="{FDDA1BB1-A996-4728-93FA-5C4D6148E7E3}" dt="2023-06-18T19:14:09.116" v="4338" actId="1076"/>
          <ac:spMkLst>
            <pc:docMk/>
            <pc:sldMk cId="377695302" sldId="321"/>
            <ac:spMk id="2077" creationId="{00000000-0000-0000-0000-000000000000}"/>
          </ac:spMkLst>
        </pc:spChg>
        <pc:spChg chg="mod">
          <ac:chgData name="Phuong Van" userId="180a5dcf-d26c-494d-8d28-5e3391950b0b" providerId="ADAL" clId="{FDDA1BB1-A996-4728-93FA-5C4D6148E7E3}" dt="2023-06-18T16:46:11.259" v="53" actId="20577"/>
          <ac:spMkLst>
            <pc:docMk/>
            <pc:sldMk cId="377695302" sldId="321"/>
            <ac:spMk id="2082" creationId="{00000000-0000-0000-0000-000000000000}"/>
          </ac:spMkLst>
        </pc:spChg>
        <pc:graphicFrameChg chg="add del modGraphic">
          <ac:chgData name="Phuong Van" userId="180a5dcf-d26c-494d-8d28-5e3391950b0b" providerId="ADAL" clId="{FDDA1BB1-A996-4728-93FA-5C4D6148E7E3}" dt="2023-06-18T18:58:28.202" v="3399" actId="478"/>
          <ac:graphicFrameMkLst>
            <pc:docMk/>
            <pc:sldMk cId="377695302" sldId="321"/>
            <ac:graphicFrameMk id="3" creationId="{68FE15F1-CBE9-A6E5-36C0-49298B7B6633}"/>
          </ac:graphicFrameMkLst>
        </pc:graphicFrameChg>
        <pc:graphicFrameChg chg="add del mod modGraphic">
          <ac:chgData name="Phuong Van" userId="180a5dcf-d26c-494d-8d28-5e3391950b0b" providerId="ADAL" clId="{FDDA1BB1-A996-4728-93FA-5C4D6148E7E3}" dt="2023-06-18T19:02:38.443" v="3456" actId="478"/>
          <ac:graphicFrameMkLst>
            <pc:docMk/>
            <pc:sldMk cId="377695302" sldId="321"/>
            <ac:graphicFrameMk id="5" creationId="{9138309F-13DE-ECC7-256A-E9F6011059FE}"/>
          </ac:graphicFrameMkLst>
        </pc:graphicFrameChg>
        <pc:graphicFrameChg chg="add mod modGraphic">
          <ac:chgData name="Phuong Van" userId="180a5dcf-d26c-494d-8d28-5e3391950b0b" providerId="ADAL" clId="{FDDA1BB1-A996-4728-93FA-5C4D6148E7E3}" dt="2023-06-18T19:13:56.643" v="4332" actId="1076"/>
          <ac:graphicFrameMkLst>
            <pc:docMk/>
            <pc:sldMk cId="377695302" sldId="321"/>
            <ac:graphicFrameMk id="7" creationId="{2CE4FE5C-81C5-E94A-1A53-A8DC65C05713}"/>
          </ac:graphicFrameMkLst>
        </pc:graphicFrameChg>
        <pc:picChg chg="mod ord">
          <ac:chgData name="Phuong Van" userId="180a5dcf-d26c-494d-8d28-5e3391950b0b" providerId="ADAL" clId="{FDDA1BB1-A996-4728-93FA-5C4D6148E7E3}" dt="2023-06-18T19:14:20.979" v="4343" actId="1076"/>
          <ac:picMkLst>
            <pc:docMk/>
            <pc:sldMk cId="377695302" sldId="321"/>
            <ac:picMk id="4" creationId="{DA017456-7369-A72B-67AE-3AB61BF7C7B9}"/>
          </ac:picMkLst>
        </pc:picChg>
        <pc:picChg chg="mod ord">
          <ac:chgData name="Phuong Van" userId="180a5dcf-d26c-494d-8d28-5e3391950b0b" providerId="ADAL" clId="{FDDA1BB1-A996-4728-93FA-5C4D6148E7E3}" dt="2023-06-18T19:14:24.581" v="4345" actId="1076"/>
          <ac:picMkLst>
            <pc:docMk/>
            <pc:sldMk cId="377695302" sldId="321"/>
            <ac:picMk id="6" creationId="{4517F6F5-80D7-02BD-B5CD-578570F60BC3}"/>
          </ac:picMkLst>
        </pc:picChg>
      </pc:sldChg>
      <pc:sldChg chg="del">
        <pc:chgData name="Phuong Van" userId="180a5dcf-d26c-494d-8d28-5e3391950b0b" providerId="ADAL" clId="{FDDA1BB1-A996-4728-93FA-5C4D6148E7E3}" dt="2023-06-18T17:53:20.125" v="2584" actId="47"/>
        <pc:sldMkLst>
          <pc:docMk/>
          <pc:sldMk cId="1546785080" sldId="322"/>
        </pc:sldMkLst>
      </pc:sldChg>
      <pc:sldChg chg="del">
        <pc:chgData name="Phuong Van" userId="180a5dcf-d26c-494d-8d28-5e3391950b0b" providerId="ADAL" clId="{FDDA1BB1-A996-4728-93FA-5C4D6148E7E3}" dt="2023-06-18T18:48:34.419" v="3304" actId="47"/>
        <pc:sldMkLst>
          <pc:docMk/>
          <pc:sldMk cId="641052808" sldId="323"/>
        </pc:sldMkLst>
      </pc:sldChg>
      <pc:sldChg chg="ord">
        <pc:chgData name="Phuong Van" userId="180a5dcf-d26c-494d-8d28-5e3391950b0b" providerId="ADAL" clId="{FDDA1BB1-A996-4728-93FA-5C4D6148E7E3}" dt="2023-06-18T16:45:23.122" v="4"/>
        <pc:sldMkLst>
          <pc:docMk/>
          <pc:sldMk cId="2439357272" sldId="324"/>
        </pc:sldMkLst>
      </pc:sldChg>
      <pc:sldChg chg="addSp delSp modSp mod">
        <pc:chgData name="Phuong Van" userId="180a5dcf-d26c-494d-8d28-5e3391950b0b" providerId="ADAL" clId="{FDDA1BB1-A996-4728-93FA-5C4D6148E7E3}" dt="2023-06-18T18:56:41.076" v="3388" actId="1076"/>
        <pc:sldMkLst>
          <pc:docMk/>
          <pc:sldMk cId="1451897314" sldId="325"/>
        </pc:sldMkLst>
        <pc:spChg chg="del mod">
          <ac:chgData name="Phuong Van" userId="180a5dcf-d26c-494d-8d28-5e3391950b0b" providerId="ADAL" clId="{FDDA1BB1-A996-4728-93FA-5C4D6148E7E3}" dt="2023-06-18T18:55:56.277" v="3370" actId="478"/>
          <ac:spMkLst>
            <pc:docMk/>
            <pc:sldMk cId="1451897314" sldId="325"/>
            <ac:spMk id="2" creationId="{CBE86B83-77CF-FD45-9532-E835629CC74B}"/>
          </ac:spMkLst>
        </pc:spChg>
        <pc:spChg chg="add del mod">
          <ac:chgData name="Phuong Van" userId="180a5dcf-d26c-494d-8d28-5e3391950b0b" providerId="ADAL" clId="{FDDA1BB1-A996-4728-93FA-5C4D6148E7E3}" dt="2023-06-18T18:56:36.442" v="3387" actId="478"/>
          <ac:spMkLst>
            <pc:docMk/>
            <pc:sldMk cId="1451897314" sldId="325"/>
            <ac:spMk id="5" creationId="{7BF71720-59C7-0B46-F06F-EF9E1F644DDC}"/>
          </ac:spMkLst>
        </pc:spChg>
        <pc:spChg chg="add mod">
          <ac:chgData name="Phuong Van" userId="180a5dcf-d26c-494d-8d28-5e3391950b0b" providerId="ADAL" clId="{FDDA1BB1-A996-4728-93FA-5C4D6148E7E3}" dt="2023-06-18T18:56:41.076" v="3388" actId="1076"/>
          <ac:spMkLst>
            <pc:docMk/>
            <pc:sldMk cId="1451897314" sldId="325"/>
            <ac:spMk id="6" creationId="{67A42A13-957A-F7E1-0A5A-B87220E9426B}"/>
          </ac:spMkLst>
        </pc:spChg>
        <pc:picChg chg="mod">
          <ac:chgData name="Phuong Van" userId="180a5dcf-d26c-494d-8d28-5e3391950b0b" providerId="ADAL" clId="{FDDA1BB1-A996-4728-93FA-5C4D6148E7E3}" dt="2023-06-18T18:32:21.885" v="2674" actId="1440"/>
          <ac:picMkLst>
            <pc:docMk/>
            <pc:sldMk cId="1451897314" sldId="325"/>
            <ac:picMk id="3" creationId="{AE7255E7-71A0-F003-F09A-02928DDE224F}"/>
          </ac:picMkLst>
        </pc:picChg>
        <pc:picChg chg="mod">
          <ac:chgData name="Phuong Van" userId="180a5dcf-d26c-494d-8d28-5e3391950b0b" providerId="ADAL" clId="{FDDA1BB1-A996-4728-93FA-5C4D6148E7E3}" dt="2023-06-18T18:32:27.493" v="2676" actId="14100"/>
          <ac:picMkLst>
            <pc:docMk/>
            <pc:sldMk cId="1451897314" sldId="325"/>
            <ac:picMk id="4" creationId="{016BED3D-73B0-247E-ABE3-6B8891ED4D3B}"/>
          </ac:picMkLst>
        </pc:picChg>
      </pc:sldChg>
      <pc:sldChg chg="addSp delSp modSp add del mod">
        <pc:chgData name="Phuong Van" userId="180a5dcf-d26c-494d-8d28-5e3391950b0b" providerId="ADAL" clId="{FDDA1BB1-A996-4728-93FA-5C4D6148E7E3}" dt="2023-06-18T16:47:40.568" v="60" actId="47"/>
        <pc:sldMkLst>
          <pc:docMk/>
          <pc:sldMk cId="341439250" sldId="326"/>
        </pc:sldMkLst>
        <pc:spChg chg="del">
          <ac:chgData name="Phuong Van" userId="180a5dcf-d26c-494d-8d28-5e3391950b0b" providerId="ADAL" clId="{FDDA1BB1-A996-4728-93FA-5C4D6148E7E3}" dt="2023-06-18T16:47:05.318" v="58" actId="478"/>
          <ac:spMkLst>
            <pc:docMk/>
            <pc:sldMk cId="341439250" sldId="326"/>
            <ac:spMk id="2" creationId="{CBE86B83-77CF-FD45-9532-E835629CC74B}"/>
          </ac:spMkLst>
        </pc:spChg>
        <pc:spChg chg="add del mod">
          <ac:chgData name="Phuong Van" userId="180a5dcf-d26c-494d-8d28-5e3391950b0b" providerId="ADAL" clId="{FDDA1BB1-A996-4728-93FA-5C4D6148E7E3}" dt="2023-06-18T16:47:02.494" v="57" actId="478"/>
          <ac:spMkLst>
            <pc:docMk/>
            <pc:sldMk cId="341439250" sldId="326"/>
            <ac:spMk id="5" creationId="{B9FA3DAF-4F2D-3E45-CD26-FECAC324848D}"/>
          </ac:spMkLst>
        </pc:spChg>
        <pc:spChg chg="del">
          <ac:chgData name="Phuong Van" userId="180a5dcf-d26c-494d-8d28-5e3391950b0b" providerId="ADAL" clId="{FDDA1BB1-A996-4728-93FA-5C4D6148E7E3}" dt="2023-06-18T16:46:58.934" v="56" actId="478"/>
          <ac:spMkLst>
            <pc:docMk/>
            <pc:sldMk cId="341439250" sldId="326"/>
            <ac:spMk id="2083" creationId="{00000000-0000-0000-0000-000000000000}"/>
          </ac:spMkLst>
        </pc:spChg>
        <pc:picChg chg="del">
          <ac:chgData name="Phuong Van" userId="180a5dcf-d26c-494d-8d28-5e3391950b0b" providerId="ADAL" clId="{FDDA1BB1-A996-4728-93FA-5C4D6148E7E3}" dt="2023-06-18T16:46:58.934" v="56" actId="478"/>
          <ac:picMkLst>
            <pc:docMk/>
            <pc:sldMk cId="341439250" sldId="326"/>
            <ac:picMk id="4" creationId="{DA017456-7369-A72B-67AE-3AB61BF7C7B9}"/>
          </ac:picMkLst>
        </pc:picChg>
        <pc:picChg chg="del">
          <ac:chgData name="Phuong Van" userId="180a5dcf-d26c-494d-8d28-5e3391950b0b" providerId="ADAL" clId="{FDDA1BB1-A996-4728-93FA-5C4D6148E7E3}" dt="2023-06-18T16:47:06.919" v="59" actId="478"/>
          <ac:picMkLst>
            <pc:docMk/>
            <pc:sldMk cId="341439250" sldId="326"/>
            <ac:picMk id="6" creationId="{4517F6F5-80D7-02BD-B5CD-578570F60BC3}"/>
          </ac:picMkLst>
        </pc:picChg>
      </pc:sldChg>
      <pc:sldChg chg="add del">
        <pc:chgData name="Phuong Van" userId="180a5dcf-d26c-494d-8d28-5e3391950b0b" providerId="ADAL" clId="{FDDA1BB1-A996-4728-93FA-5C4D6148E7E3}" dt="2023-06-18T16:45:31.286" v="5" actId="47"/>
        <pc:sldMkLst>
          <pc:docMk/>
          <pc:sldMk cId="3655434531" sldId="326"/>
        </pc:sldMkLst>
      </pc:sldChg>
      <pc:sldChg chg="addSp delSp modSp add mod">
        <pc:chgData name="Phuong Van" userId="180a5dcf-d26c-494d-8d28-5e3391950b0b" providerId="ADAL" clId="{FDDA1BB1-A996-4728-93FA-5C4D6148E7E3}" dt="2023-06-18T19:17:35.342" v="4351" actId="1440"/>
        <pc:sldMkLst>
          <pc:docMk/>
          <pc:sldMk cId="3674760048" sldId="326"/>
        </pc:sldMkLst>
        <pc:spChg chg="del">
          <ac:chgData name="Phuong Van" userId="180a5dcf-d26c-494d-8d28-5e3391950b0b" providerId="ADAL" clId="{FDDA1BB1-A996-4728-93FA-5C4D6148E7E3}" dt="2023-06-18T16:47:52.068" v="80" actId="478"/>
          <ac:spMkLst>
            <pc:docMk/>
            <pc:sldMk cId="3674760048" sldId="326"/>
            <ac:spMk id="2" creationId="{CBE86B83-77CF-FD45-9532-E835629CC74B}"/>
          </ac:spMkLst>
        </pc:spChg>
        <pc:spChg chg="add mod">
          <ac:chgData name="Phuong Van" userId="180a5dcf-d26c-494d-8d28-5e3391950b0b" providerId="ADAL" clId="{FDDA1BB1-A996-4728-93FA-5C4D6148E7E3}" dt="2023-06-18T18:55:04.541" v="3359" actId="21"/>
          <ac:spMkLst>
            <pc:docMk/>
            <pc:sldMk cId="3674760048" sldId="326"/>
            <ac:spMk id="5" creationId="{AE2C67BE-1AF0-13C7-87BA-EB79679891ED}"/>
          </ac:spMkLst>
        </pc:spChg>
        <pc:spChg chg="add mod">
          <ac:chgData name="Phuong Van" userId="180a5dcf-d26c-494d-8d28-5e3391950b0b" providerId="ADAL" clId="{FDDA1BB1-A996-4728-93FA-5C4D6148E7E3}" dt="2023-06-18T18:55:10.983" v="3362"/>
          <ac:spMkLst>
            <pc:docMk/>
            <pc:sldMk cId="3674760048" sldId="326"/>
            <ac:spMk id="7" creationId="{9704D919-27DE-F3FE-18DD-49DECBABE86F}"/>
          </ac:spMkLst>
        </pc:spChg>
        <pc:spChg chg="add del mod">
          <ac:chgData name="Phuong Van" userId="180a5dcf-d26c-494d-8d28-5e3391950b0b" providerId="ADAL" clId="{FDDA1BB1-A996-4728-93FA-5C4D6148E7E3}" dt="2023-06-18T18:55:19.632" v="3364" actId="478"/>
          <ac:spMkLst>
            <pc:docMk/>
            <pc:sldMk cId="3674760048" sldId="326"/>
            <ac:spMk id="9" creationId="{C1913942-9494-361F-A6DB-4190E57CFC82}"/>
          </ac:spMkLst>
        </pc:spChg>
        <pc:spChg chg="mod">
          <ac:chgData name="Phuong Van" userId="180a5dcf-d26c-494d-8d28-5e3391950b0b" providerId="ADAL" clId="{FDDA1BB1-A996-4728-93FA-5C4D6148E7E3}" dt="2023-06-18T16:47:49.038" v="79" actId="20577"/>
          <ac:spMkLst>
            <pc:docMk/>
            <pc:sldMk cId="3674760048" sldId="326"/>
            <ac:spMk id="2082" creationId="{00000000-0000-0000-0000-000000000000}"/>
          </ac:spMkLst>
        </pc:spChg>
        <pc:spChg chg="del">
          <ac:chgData name="Phuong Van" userId="180a5dcf-d26c-494d-8d28-5e3391950b0b" providerId="ADAL" clId="{FDDA1BB1-A996-4728-93FA-5C4D6148E7E3}" dt="2023-06-18T18:55:15.799" v="3363" actId="478"/>
          <ac:spMkLst>
            <pc:docMk/>
            <pc:sldMk cId="3674760048" sldId="326"/>
            <ac:spMk id="2083" creationId="{00000000-0000-0000-0000-000000000000}"/>
          </ac:spMkLst>
        </pc:spChg>
        <pc:picChg chg="add mod">
          <ac:chgData name="Phuong Van" userId="180a5dcf-d26c-494d-8d28-5e3391950b0b" providerId="ADAL" clId="{FDDA1BB1-A996-4728-93FA-5C4D6148E7E3}" dt="2023-06-18T19:17:35.342" v="4351" actId="1440"/>
          <ac:picMkLst>
            <pc:docMk/>
            <pc:sldMk cId="3674760048" sldId="326"/>
            <ac:picMk id="3" creationId="{CC285348-232C-9A21-EBDD-069AAC8DC387}"/>
          </ac:picMkLst>
        </pc:picChg>
        <pc:picChg chg="del">
          <ac:chgData name="Phuong Van" userId="180a5dcf-d26c-494d-8d28-5e3391950b0b" providerId="ADAL" clId="{FDDA1BB1-A996-4728-93FA-5C4D6148E7E3}" dt="2023-06-18T16:47:54.970" v="81" actId="478"/>
          <ac:picMkLst>
            <pc:docMk/>
            <pc:sldMk cId="3674760048" sldId="326"/>
            <ac:picMk id="4" creationId="{DA017456-7369-A72B-67AE-3AB61BF7C7B9}"/>
          </ac:picMkLst>
        </pc:picChg>
        <pc:picChg chg="del">
          <ac:chgData name="Phuong Van" userId="180a5dcf-d26c-494d-8d28-5e3391950b0b" providerId="ADAL" clId="{FDDA1BB1-A996-4728-93FA-5C4D6148E7E3}" dt="2023-06-18T16:47:54.970" v="81" actId="478"/>
          <ac:picMkLst>
            <pc:docMk/>
            <pc:sldMk cId="3674760048" sldId="326"/>
            <ac:picMk id="6" creationId="{4517F6F5-80D7-02BD-B5CD-578570F60BC3}"/>
          </ac:picMkLst>
        </pc:picChg>
      </pc:sldChg>
      <pc:sldChg chg="addSp delSp modSp add mod">
        <pc:chgData name="Phuong Van" userId="180a5dcf-d26c-494d-8d28-5e3391950b0b" providerId="ADAL" clId="{FDDA1BB1-A996-4728-93FA-5C4D6148E7E3}" dt="2023-06-18T19:17:28.962" v="4350" actId="1440"/>
        <pc:sldMkLst>
          <pc:docMk/>
          <pc:sldMk cId="1970361660" sldId="327"/>
        </pc:sldMkLst>
        <pc:spChg chg="add mod">
          <ac:chgData name="Phuong Van" userId="180a5dcf-d26c-494d-8d28-5e3391950b0b" providerId="ADAL" clId="{FDDA1BB1-A996-4728-93FA-5C4D6148E7E3}" dt="2023-06-18T18:54:53.290" v="3357" actId="208"/>
          <ac:spMkLst>
            <pc:docMk/>
            <pc:sldMk cId="1970361660" sldId="327"/>
            <ac:spMk id="4" creationId="{5DF02AD5-6471-CF48-25EF-F96F6B7BC4A3}"/>
          </ac:spMkLst>
        </pc:spChg>
        <pc:spChg chg="mod">
          <ac:chgData name="Phuong Van" userId="180a5dcf-d26c-494d-8d28-5e3391950b0b" providerId="ADAL" clId="{FDDA1BB1-A996-4728-93FA-5C4D6148E7E3}" dt="2023-06-18T17:06:31.779" v="1091" actId="20577"/>
          <ac:spMkLst>
            <pc:docMk/>
            <pc:sldMk cId="1970361660" sldId="327"/>
            <ac:spMk id="5" creationId="{AE2C67BE-1AF0-13C7-87BA-EB79679891ED}"/>
          </ac:spMkLst>
        </pc:spChg>
        <pc:picChg chg="add mod">
          <ac:chgData name="Phuong Van" userId="180a5dcf-d26c-494d-8d28-5e3391950b0b" providerId="ADAL" clId="{FDDA1BB1-A996-4728-93FA-5C4D6148E7E3}" dt="2023-06-18T19:17:28.962" v="4350" actId="1440"/>
          <ac:picMkLst>
            <pc:docMk/>
            <pc:sldMk cId="1970361660" sldId="327"/>
            <ac:picMk id="2" creationId="{3AE5EC0A-9632-70E3-7759-2792DF354F22}"/>
          </ac:picMkLst>
        </pc:picChg>
        <pc:picChg chg="del">
          <ac:chgData name="Phuong Van" userId="180a5dcf-d26c-494d-8d28-5e3391950b0b" providerId="ADAL" clId="{FDDA1BB1-A996-4728-93FA-5C4D6148E7E3}" dt="2023-06-18T16:49:58.746" v="200" actId="478"/>
          <ac:picMkLst>
            <pc:docMk/>
            <pc:sldMk cId="1970361660" sldId="327"/>
            <ac:picMk id="3" creationId="{CC285348-232C-9A21-EBDD-069AAC8DC387}"/>
          </ac:picMkLst>
        </pc:picChg>
      </pc:sldChg>
      <pc:sldChg chg="delSp modSp add del mod">
        <pc:chgData name="Phuong Van" userId="180a5dcf-d26c-494d-8d28-5e3391950b0b" providerId="ADAL" clId="{FDDA1BB1-A996-4728-93FA-5C4D6148E7E3}" dt="2023-06-18T17:29:39.886" v="1923" actId="47"/>
        <pc:sldMkLst>
          <pc:docMk/>
          <pc:sldMk cId="4010181077" sldId="328"/>
        </pc:sldMkLst>
        <pc:spChg chg="mod">
          <ac:chgData name="Phuong Van" userId="180a5dcf-d26c-494d-8d28-5e3391950b0b" providerId="ADAL" clId="{FDDA1BB1-A996-4728-93FA-5C4D6148E7E3}" dt="2023-06-18T17:27:34.876" v="1921" actId="20577"/>
          <ac:spMkLst>
            <pc:docMk/>
            <pc:sldMk cId="4010181077" sldId="328"/>
            <ac:spMk id="2082" creationId="{00000000-0000-0000-0000-000000000000}"/>
          </ac:spMkLst>
        </pc:spChg>
        <pc:picChg chg="del">
          <ac:chgData name="Phuong Van" userId="180a5dcf-d26c-494d-8d28-5e3391950b0b" providerId="ADAL" clId="{FDDA1BB1-A996-4728-93FA-5C4D6148E7E3}" dt="2023-06-18T17:27:37.476" v="1922" actId="478"/>
          <ac:picMkLst>
            <pc:docMk/>
            <pc:sldMk cId="4010181077" sldId="328"/>
            <ac:picMk id="2" creationId="{3AE5EC0A-9632-70E3-7759-2792DF354F22}"/>
          </ac:picMkLst>
        </pc:picChg>
      </pc:sldChg>
      <pc:sldChg chg="addSp delSp modSp add mod">
        <pc:chgData name="Phuong Van" userId="180a5dcf-d26c-494d-8d28-5e3391950b0b" providerId="ADAL" clId="{FDDA1BB1-A996-4728-93FA-5C4D6148E7E3}" dt="2023-06-18T19:17:21.563" v="4349" actId="1440"/>
        <pc:sldMkLst>
          <pc:docMk/>
          <pc:sldMk cId="1460317583" sldId="329"/>
        </pc:sldMkLst>
        <pc:spChg chg="mod">
          <ac:chgData name="Phuong Van" userId="180a5dcf-d26c-494d-8d28-5e3391950b0b" providerId="ADAL" clId="{FDDA1BB1-A996-4728-93FA-5C4D6148E7E3}" dt="2023-06-18T18:54:44.072" v="3356" actId="208"/>
          <ac:spMkLst>
            <pc:docMk/>
            <pc:sldMk cId="1460317583" sldId="329"/>
            <ac:spMk id="4" creationId="{5DF02AD5-6471-CF48-25EF-F96F6B7BC4A3}"/>
          </ac:spMkLst>
        </pc:spChg>
        <pc:spChg chg="mod">
          <ac:chgData name="Phuong Van" userId="180a5dcf-d26c-494d-8d28-5e3391950b0b" providerId="ADAL" clId="{FDDA1BB1-A996-4728-93FA-5C4D6148E7E3}" dt="2023-06-18T17:22:15.176" v="1678" actId="20577"/>
          <ac:spMkLst>
            <pc:docMk/>
            <pc:sldMk cId="1460317583" sldId="329"/>
            <ac:spMk id="5" creationId="{AE2C67BE-1AF0-13C7-87BA-EB79679891ED}"/>
          </ac:spMkLst>
        </pc:spChg>
        <pc:spChg chg="add del mod">
          <ac:chgData name="Phuong Van" userId="180a5dcf-d26c-494d-8d28-5e3391950b0b" providerId="ADAL" clId="{FDDA1BB1-A996-4728-93FA-5C4D6148E7E3}" dt="2023-06-18T17:15:58.433" v="1258" actId="478"/>
          <ac:spMkLst>
            <pc:docMk/>
            <pc:sldMk cId="1460317583" sldId="329"/>
            <ac:spMk id="6" creationId="{6B1ADF6B-4CC6-CFBE-3935-04761211F6CA}"/>
          </ac:spMkLst>
        </pc:spChg>
        <pc:spChg chg="del mod">
          <ac:chgData name="Phuong Van" userId="180a5dcf-d26c-494d-8d28-5e3391950b0b" providerId="ADAL" clId="{FDDA1BB1-A996-4728-93FA-5C4D6148E7E3}" dt="2023-06-18T17:15:53.897" v="1256" actId="478"/>
          <ac:spMkLst>
            <pc:docMk/>
            <pc:sldMk cId="1460317583" sldId="329"/>
            <ac:spMk id="2083" creationId="{00000000-0000-0000-0000-000000000000}"/>
          </ac:spMkLst>
        </pc:spChg>
        <pc:picChg chg="del">
          <ac:chgData name="Phuong Van" userId="180a5dcf-d26c-494d-8d28-5e3391950b0b" providerId="ADAL" clId="{FDDA1BB1-A996-4728-93FA-5C4D6148E7E3}" dt="2023-06-18T17:15:47.181" v="1254" actId="478"/>
          <ac:picMkLst>
            <pc:docMk/>
            <pc:sldMk cId="1460317583" sldId="329"/>
            <ac:picMk id="2" creationId="{3AE5EC0A-9632-70E3-7759-2792DF354F22}"/>
          </ac:picMkLst>
        </pc:picChg>
        <pc:picChg chg="add mod">
          <ac:chgData name="Phuong Van" userId="180a5dcf-d26c-494d-8d28-5e3391950b0b" providerId="ADAL" clId="{FDDA1BB1-A996-4728-93FA-5C4D6148E7E3}" dt="2023-06-18T19:17:21.563" v="4349" actId="1440"/>
          <ac:picMkLst>
            <pc:docMk/>
            <pc:sldMk cId="1460317583" sldId="329"/>
            <ac:picMk id="7" creationId="{EA7951F0-7226-57A1-0B91-1C9861435C2D}"/>
          </ac:picMkLst>
        </pc:picChg>
        <pc:picChg chg="add del mod">
          <ac:chgData name="Phuong Van" userId="180a5dcf-d26c-494d-8d28-5e3391950b0b" providerId="ADAL" clId="{FDDA1BB1-A996-4728-93FA-5C4D6148E7E3}" dt="2023-06-18T17:16:38.368" v="1269" actId="478"/>
          <ac:picMkLst>
            <pc:docMk/>
            <pc:sldMk cId="1460317583" sldId="329"/>
            <ac:picMk id="8" creationId="{DE8ABE8F-DDBA-46A3-EF7F-B946AEA3A5DC}"/>
          </ac:picMkLst>
        </pc:picChg>
      </pc:sldChg>
      <pc:sldChg chg="addSp delSp modSp add mod">
        <pc:chgData name="Phuong Van" userId="180a5dcf-d26c-494d-8d28-5e3391950b0b" providerId="ADAL" clId="{FDDA1BB1-A996-4728-93FA-5C4D6148E7E3}" dt="2023-06-18T19:17:16.936" v="4348" actId="1440"/>
        <pc:sldMkLst>
          <pc:docMk/>
          <pc:sldMk cId="3025526931" sldId="330"/>
        </pc:sldMkLst>
        <pc:spChg chg="mod">
          <ac:chgData name="Phuong Van" userId="180a5dcf-d26c-494d-8d28-5e3391950b0b" providerId="ADAL" clId="{FDDA1BB1-A996-4728-93FA-5C4D6148E7E3}" dt="2023-06-18T18:54:40.388" v="3355" actId="208"/>
          <ac:spMkLst>
            <pc:docMk/>
            <pc:sldMk cId="3025526931" sldId="330"/>
            <ac:spMk id="4" creationId="{5DF02AD5-6471-CF48-25EF-F96F6B7BC4A3}"/>
          </ac:spMkLst>
        </pc:spChg>
        <pc:spChg chg="mod">
          <ac:chgData name="Phuong Van" userId="180a5dcf-d26c-494d-8d28-5e3391950b0b" providerId="ADAL" clId="{FDDA1BB1-A996-4728-93FA-5C4D6148E7E3}" dt="2023-06-18T17:21:52.293" v="1652" actId="20577"/>
          <ac:spMkLst>
            <pc:docMk/>
            <pc:sldMk cId="3025526931" sldId="330"/>
            <ac:spMk id="5" creationId="{AE2C67BE-1AF0-13C7-87BA-EB79679891ED}"/>
          </ac:spMkLst>
        </pc:spChg>
        <pc:picChg chg="add mod">
          <ac:chgData name="Phuong Van" userId="180a5dcf-d26c-494d-8d28-5e3391950b0b" providerId="ADAL" clId="{FDDA1BB1-A996-4728-93FA-5C4D6148E7E3}" dt="2023-06-18T19:17:16.936" v="4348" actId="1440"/>
          <ac:picMkLst>
            <pc:docMk/>
            <pc:sldMk cId="3025526931" sldId="330"/>
            <ac:picMk id="2" creationId="{259E9B0E-5561-DCCE-F0CF-F9565D33E4E7}"/>
          </ac:picMkLst>
        </pc:picChg>
        <pc:picChg chg="del">
          <ac:chgData name="Phuong Van" userId="180a5dcf-d26c-494d-8d28-5e3391950b0b" providerId="ADAL" clId="{FDDA1BB1-A996-4728-93FA-5C4D6148E7E3}" dt="2023-06-18T17:21:27.484" v="1584" actId="478"/>
          <ac:picMkLst>
            <pc:docMk/>
            <pc:sldMk cId="3025526931" sldId="330"/>
            <ac:picMk id="7" creationId="{EA7951F0-7226-57A1-0B91-1C9861435C2D}"/>
          </ac:picMkLst>
        </pc:picChg>
      </pc:sldChg>
      <pc:sldChg chg="addSp delSp modSp add mod">
        <pc:chgData name="Phuong Van" userId="180a5dcf-d26c-494d-8d28-5e3391950b0b" providerId="ADAL" clId="{FDDA1BB1-A996-4728-93FA-5C4D6148E7E3}" dt="2023-06-18T19:17:14.333" v="4347" actId="1076"/>
        <pc:sldMkLst>
          <pc:docMk/>
          <pc:sldMk cId="407647629" sldId="331"/>
        </pc:sldMkLst>
        <pc:spChg chg="mod">
          <ac:chgData name="Phuong Van" userId="180a5dcf-d26c-494d-8d28-5e3391950b0b" providerId="ADAL" clId="{FDDA1BB1-A996-4728-93FA-5C4D6148E7E3}" dt="2023-06-18T18:54:33.117" v="3354" actId="208"/>
          <ac:spMkLst>
            <pc:docMk/>
            <pc:sldMk cId="407647629" sldId="331"/>
            <ac:spMk id="4" creationId="{5DF02AD5-6471-CF48-25EF-F96F6B7BC4A3}"/>
          </ac:spMkLst>
        </pc:spChg>
        <pc:spChg chg="mod">
          <ac:chgData name="Phuong Van" userId="180a5dcf-d26c-494d-8d28-5e3391950b0b" providerId="ADAL" clId="{FDDA1BB1-A996-4728-93FA-5C4D6148E7E3}" dt="2023-06-18T17:25:58.204" v="1880" actId="1076"/>
          <ac:spMkLst>
            <pc:docMk/>
            <pc:sldMk cId="407647629" sldId="331"/>
            <ac:spMk id="5" creationId="{AE2C67BE-1AF0-13C7-87BA-EB79679891ED}"/>
          </ac:spMkLst>
        </pc:spChg>
        <pc:spChg chg="add del mod">
          <ac:chgData name="Phuong Van" userId="180a5dcf-d26c-494d-8d28-5e3391950b0b" providerId="ADAL" clId="{FDDA1BB1-A996-4728-93FA-5C4D6148E7E3}" dt="2023-06-18T17:53:30.481" v="2586" actId="478"/>
          <ac:spMkLst>
            <pc:docMk/>
            <pc:sldMk cId="407647629" sldId="331"/>
            <ac:spMk id="6" creationId="{6C0D7B75-BDFA-A208-F8F3-4AC5EA81C0C8}"/>
          </ac:spMkLst>
        </pc:spChg>
        <pc:picChg chg="del">
          <ac:chgData name="Phuong Van" userId="180a5dcf-d26c-494d-8d28-5e3391950b0b" providerId="ADAL" clId="{FDDA1BB1-A996-4728-93FA-5C4D6148E7E3}" dt="2023-06-18T17:24:17.068" v="1680" actId="478"/>
          <ac:picMkLst>
            <pc:docMk/>
            <pc:sldMk cId="407647629" sldId="331"/>
            <ac:picMk id="2" creationId="{259E9B0E-5561-DCCE-F0CF-F9565D33E4E7}"/>
          </ac:picMkLst>
        </pc:picChg>
        <pc:picChg chg="add mod">
          <ac:chgData name="Phuong Van" userId="180a5dcf-d26c-494d-8d28-5e3391950b0b" providerId="ADAL" clId="{FDDA1BB1-A996-4728-93FA-5C4D6148E7E3}" dt="2023-06-18T19:17:14.333" v="4347" actId="1076"/>
          <ac:picMkLst>
            <pc:docMk/>
            <pc:sldMk cId="407647629" sldId="331"/>
            <ac:picMk id="3" creationId="{98ADDA43-0F25-79DD-9C5F-44957A3CC364}"/>
          </ac:picMkLst>
        </pc:picChg>
      </pc:sldChg>
      <pc:sldChg chg="addSp delSp modSp add mod ord modNotesTx">
        <pc:chgData name="Phuong Van" userId="180a5dcf-d26c-494d-8d28-5e3391950b0b" providerId="ADAL" clId="{FDDA1BB1-A996-4728-93FA-5C4D6148E7E3}" dt="2023-06-18T18:56:52.518" v="3389" actId="20577"/>
        <pc:sldMkLst>
          <pc:docMk/>
          <pc:sldMk cId="1889339300" sldId="332"/>
        </pc:sldMkLst>
        <pc:spChg chg="del">
          <ac:chgData name="Phuong Van" userId="180a5dcf-d26c-494d-8d28-5e3391950b0b" providerId="ADAL" clId="{FDDA1BB1-A996-4728-93FA-5C4D6148E7E3}" dt="2023-06-18T17:29:51.397" v="1925" actId="478"/>
          <ac:spMkLst>
            <pc:docMk/>
            <pc:sldMk cId="1889339300" sldId="332"/>
            <ac:spMk id="2" creationId="{CBE86B83-77CF-FD45-9532-E835629CC74B}"/>
          </ac:spMkLst>
        </pc:spChg>
        <pc:spChg chg="add mod">
          <ac:chgData name="Phuong Van" userId="180a5dcf-d26c-494d-8d28-5e3391950b0b" providerId="ADAL" clId="{FDDA1BB1-A996-4728-93FA-5C4D6148E7E3}" dt="2023-06-18T18:53:28.348" v="3348" actId="13822"/>
          <ac:spMkLst>
            <pc:docMk/>
            <pc:sldMk cId="1889339300" sldId="332"/>
            <ac:spMk id="3" creationId="{24A83671-A908-C520-F1B4-E3E986E4B9BE}"/>
          </ac:spMkLst>
        </pc:spChg>
        <pc:spChg chg="add mod">
          <ac:chgData name="Phuong Van" userId="180a5dcf-d26c-494d-8d28-5e3391950b0b" providerId="ADAL" clId="{FDDA1BB1-A996-4728-93FA-5C4D6148E7E3}" dt="2023-06-18T18:54:11.183" v="3352" actId="208"/>
          <ac:spMkLst>
            <pc:docMk/>
            <pc:sldMk cId="1889339300" sldId="332"/>
            <ac:spMk id="4" creationId="{1EEE2FD9-0B2E-D67B-A9C4-2E14FD96C2A9}"/>
          </ac:spMkLst>
        </pc:spChg>
        <pc:spChg chg="add mod">
          <ac:chgData name="Phuong Van" userId="180a5dcf-d26c-494d-8d28-5e3391950b0b" providerId="ADAL" clId="{FDDA1BB1-A996-4728-93FA-5C4D6148E7E3}" dt="2023-06-18T18:53:33.525" v="3349" actId="13822"/>
          <ac:spMkLst>
            <pc:docMk/>
            <pc:sldMk cId="1889339300" sldId="332"/>
            <ac:spMk id="5" creationId="{856C7A1F-ABB8-926E-7C1D-DDF5C06E0D8D}"/>
          </ac:spMkLst>
        </pc:spChg>
        <pc:spChg chg="add mod">
          <ac:chgData name="Phuong Van" userId="180a5dcf-d26c-494d-8d28-5e3391950b0b" providerId="ADAL" clId="{FDDA1BB1-A996-4728-93FA-5C4D6148E7E3}" dt="2023-06-18T18:54:14.999" v="3353" actId="208"/>
          <ac:spMkLst>
            <pc:docMk/>
            <pc:sldMk cId="1889339300" sldId="332"/>
            <ac:spMk id="6" creationId="{B4847F41-EE13-AED0-C88E-F16C01BFB0F6}"/>
          </ac:spMkLst>
        </pc:spChg>
        <pc:spChg chg="add del">
          <ac:chgData name="Phuong Van" userId="180a5dcf-d26c-494d-8d28-5e3391950b0b" providerId="ADAL" clId="{FDDA1BB1-A996-4728-93FA-5C4D6148E7E3}" dt="2023-06-18T17:46:35.035" v="2528" actId="478"/>
          <ac:spMkLst>
            <pc:docMk/>
            <pc:sldMk cId="1889339300" sldId="332"/>
            <ac:spMk id="11" creationId="{DBE808BB-6470-2BA4-F1F1-1D9345A56BD7}"/>
          </ac:spMkLst>
        </pc:spChg>
        <pc:spChg chg="add del mod">
          <ac:chgData name="Phuong Van" userId="180a5dcf-d26c-494d-8d28-5e3391950b0b" providerId="ADAL" clId="{FDDA1BB1-A996-4728-93FA-5C4D6148E7E3}" dt="2023-06-18T17:48:03.567" v="2535" actId="478"/>
          <ac:spMkLst>
            <pc:docMk/>
            <pc:sldMk cId="1889339300" sldId="332"/>
            <ac:spMk id="12" creationId="{F8DB3932-1607-A9DB-8891-F35DCA2E1F1E}"/>
          </ac:spMkLst>
        </pc:spChg>
        <pc:spChg chg="add del mod">
          <ac:chgData name="Phuong Van" userId="180a5dcf-d26c-494d-8d28-5e3391950b0b" providerId="ADAL" clId="{FDDA1BB1-A996-4728-93FA-5C4D6148E7E3}" dt="2023-06-18T17:51:16.859" v="2560" actId="478"/>
          <ac:spMkLst>
            <pc:docMk/>
            <pc:sldMk cId="1889339300" sldId="332"/>
            <ac:spMk id="17" creationId="{50754A25-98F9-6D9B-018B-C1F28522DDDD}"/>
          </ac:spMkLst>
        </pc:spChg>
        <pc:spChg chg="add del mod">
          <ac:chgData name="Phuong Van" userId="180a5dcf-d26c-494d-8d28-5e3391950b0b" providerId="ADAL" clId="{FDDA1BB1-A996-4728-93FA-5C4D6148E7E3}" dt="2023-06-18T17:52:52.392" v="2583" actId="478"/>
          <ac:spMkLst>
            <pc:docMk/>
            <pc:sldMk cId="1889339300" sldId="332"/>
            <ac:spMk id="19" creationId="{81DAF288-ED41-CE0A-B012-C52B374D17DD}"/>
          </ac:spMkLst>
        </pc:spChg>
        <pc:spChg chg="add del mod">
          <ac:chgData name="Phuong Van" userId="180a5dcf-d26c-494d-8d28-5e3391950b0b" providerId="ADAL" clId="{FDDA1BB1-A996-4728-93FA-5C4D6148E7E3}" dt="2023-06-18T17:52:50.737" v="2582" actId="478"/>
          <ac:spMkLst>
            <pc:docMk/>
            <pc:sldMk cId="1889339300" sldId="332"/>
            <ac:spMk id="20" creationId="{14648BF2-61F4-881D-4BEF-211AED88A80C}"/>
          </ac:spMkLst>
        </pc:spChg>
        <pc:spChg chg="add del mod">
          <ac:chgData name="Phuong Van" userId="180a5dcf-d26c-494d-8d28-5e3391950b0b" providerId="ADAL" clId="{FDDA1BB1-A996-4728-93FA-5C4D6148E7E3}" dt="2023-06-18T17:52:48.891" v="2581" actId="478"/>
          <ac:spMkLst>
            <pc:docMk/>
            <pc:sldMk cId="1889339300" sldId="332"/>
            <ac:spMk id="21" creationId="{AC01419E-FF10-87CE-1A0D-4A84E55C4136}"/>
          </ac:spMkLst>
        </pc:spChg>
        <pc:spChg chg="add mod">
          <ac:chgData name="Phuong Van" userId="180a5dcf-d26c-494d-8d28-5e3391950b0b" providerId="ADAL" clId="{FDDA1BB1-A996-4728-93FA-5C4D6148E7E3}" dt="2023-06-18T18:26:35.541" v="2661" actId="208"/>
          <ac:spMkLst>
            <pc:docMk/>
            <pc:sldMk cId="1889339300" sldId="332"/>
            <ac:spMk id="24" creationId="{C85303CF-E25F-A702-258F-F7569D360551}"/>
          </ac:spMkLst>
        </pc:spChg>
        <pc:spChg chg="add mod">
          <ac:chgData name="Phuong Van" userId="180a5dcf-d26c-494d-8d28-5e3391950b0b" providerId="ADAL" clId="{FDDA1BB1-A996-4728-93FA-5C4D6148E7E3}" dt="2023-06-18T18:35:18.362" v="2682" actId="1076"/>
          <ac:spMkLst>
            <pc:docMk/>
            <pc:sldMk cId="1889339300" sldId="332"/>
            <ac:spMk id="25" creationId="{D830D25B-5585-F792-FC2B-26BDC3BD47FA}"/>
          </ac:spMkLst>
        </pc:spChg>
        <pc:spChg chg="add mod">
          <ac:chgData name="Phuong Van" userId="180a5dcf-d26c-494d-8d28-5e3391950b0b" providerId="ADAL" clId="{FDDA1BB1-A996-4728-93FA-5C4D6148E7E3}" dt="2023-06-18T18:35:22.131" v="2689" actId="1036"/>
          <ac:spMkLst>
            <pc:docMk/>
            <pc:sldMk cId="1889339300" sldId="332"/>
            <ac:spMk id="26" creationId="{F3CBDF74-8E7D-AFBE-A176-CAF3C55DD25A}"/>
          </ac:spMkLst>
        </pc:spChg>
        <pc:spChg chg="add mod">
          <ac:chgData name="Phuong Van" userId="180a5dcf-d26c-494d-8d28-5e3391950b0b" providerId="ADAL" clId="{FDDA1BB1-A996-4728-93FA-5C4D6148E7E3}" dt="2023-06-18T18:35:18.362" v="2682" actId="1076"/>
          <ac:spMkLst>
            <pc:docMk/>
            <pc:sldMk cId="1889339300" sldId="332"/>
            <ac:spMk id="27" creationId="{702B2DEC-F89E-8A30-EFF0-75F5FF02A761}"/>
          </ac:spMkLst>
        </pc:spChg>
        <pc:spChg chg="mod">
          <ac:chgData name="Phuong Van" userId="180a5dcf-d26c-494d-8d28-5e3391950b0b" providerId="ADAL" clId="{FDDA1BB1-A996-4728-93FA-5C4D6148E7E3}" dt="2023-06-18T18:56:52.518" v="3389" actId="20577"/>
          <ac:spMkLst>
            <pc:docMk/>
            <pc:sldMk cId="1889339300" sldId="332"/>
            <ac:spMk id="2082" creationId="{00000000-0000-0000-0000-000000000000}"/>
          </ac:spMkLst>
        </pc:spChg>
        <pc:spChg chg="mod">
          <ac:chgData name="Phuong Van" userId="180a5dcf-d26c-494d-8d28-5e3391950b0b" providerId="ADAL" clId="{FDDA1BB1-A996-4728-93FA-5C4D6148E7E3}" dt="2023-06-18T18:20:23.841" v="2628" actId="1076"/>
          <ac:spMkLst>
            <pc:docMk/>
            <pc:sldMk cId="1889339300" sldId="332"/>
            <ac:spMk id="2083" creationId="{00000000-0000-0000-0000-000000000000}"/>
          </ac:spMkLst>
        </pc:spChg>
        <pc:graphicFrameChg chg="add del mod modGraphic">
          <ac:chgData name="Phuong Van" userId="180a5dcf-d26c-494d-8d28-5e3391950b0b" providerId="ADAL" clId="{FDDA1BB1-A996-4728-93FA-5C4D6148E7E3}" dt="2023-06-18T17:51:52.718" v="2570" actId="478"/>
          <ac:graphicFrameMkLst>
            <pc:docMk/>
            <pc:sldMk cId="1889339300" sldId="332"/>
            <ac:graphicFrameMk id="18" creationId="{CE049E5E-CAA8-19D1-45DC-29D9C7DFE5CA}"/>
          </ac:graphicFrameMkLst>
        </pc:graphicFrameChg>
        <pc:picChg chg="add del mod">
          <ac:chgData name="Phuong Van" userId="180a5dcf-d26c-494d-8d28-5e3391950b0b" providerId="ADAL" clId="{FDDA1BB1-A996-4728-93FA-5C4D6148E7E3}" dt="2023-06-18T17:44:58.857" v="2513" actId="478"/>
          <ac:picMkLst>
            <pc:docMk/>
            <pc:sldMk cId="1889339300" sldId="332"/>
            <ac:picMk id="8" creationId="{56A8E1F7-59B2-63C0-5690-C5665234BA15}"/>
          </ac:picMkLst>
        </pc:picChg>
        <pc:picChg chg="add del mod">
          <ac:chgData name="Phuong Van" userId="180a5dcf-d26c-494d-8d28-5e3391950b0b" providerId="ADAL" clId="{FDDA1BB1-A996-4728-93FA-5C4D6148E7E3}" dt="2023-06-18T17:48:02.036" v="2534" actId="478"/>
          <ac:picMkLst>
            <pc:docMk/>
            <pc:sldMk cId="1889339300" sldId="332"/>
            <ac:picMk id="10" creationId="{EFE00D77-B409-FE06-F802-9BE79E7FF66A}"/>
          </ac:picMkLst>
        </pc:picChg>
        <pc:picChg chg="add del mod">
          <ac:chgData name="Phuong Van" userId="180a5dcf-d26c-494d-8d28-5e3391950b0b" providerId="ADAL" clId="{FDDA1BB1-A996-4728-93FA-5C4D6148E7E3}" dt="2023-06-18T17:48:46.360" v="2538" actId="478"/>
          <ac:picMkLst>
            <pc:docMk/>
            <pc:sldMk cId="1889339300" sldId="332"/>
            <ac:picMk id="14" creationId="{93736122-8875-0D5D-25F7-634B25DDEB4C}"/>
          </ac:picMkLst>
        </pc:picChg>
        <pc:picChg chg="add del mod ord">
          <ac:chgData name="Phuong Van" userId="180a5dcf-d26c-494d-8d28-5e3391950b0b" providerId="ADAL" clId="{FDDA1BB1-A996-4728-93FA-5C4D6148E7E3}" dt="2023-06-18T17:51:33.782" v="2565" actId="478"/>
          <ac:picMkLst>
            <pc:docMk/>
            <pc:sldMk cId="1889339300" sldId="332"/>
            <ac:picMk id="16" creationId="{9103D845-D0BD-6011-0130-8F71370BED41}"/>
          </ac:picMkLst>
        </pc:picChg>
        <pc:picChg chg="add del mod ord">
          <ac:chgData name="Phuong Van" userId="180a5dcf-d26c-494d-8d28-5e3391950b0b" providerId="ADAL" clId="{FDDA1BB1-A996-4728-93FA-5C4D6148E7E3}" dt="2023-06-18T18:23:25.549" v="2652" actId="478"/>
          <ac:picMkLst>
            <pc:docMk/>
            <pc:sldMk cId="1889339300" sldId="332"/>
            <ac:picMk id="23" creationId="{37F16BDA-B7AB-3D90-7008-FD5410A0A122}"/>
          </ac:picMkLst>
        </pc:picChg>
      </pc:sldChg>
      <pc:sldChg chg="addSp delSp modSp add mod modNotesTx">
        <pc:chgData name="Phuong Van" userId="180a5dcf-d26c-494d-8d28-5e3391950b0b" providerId="ADAL" clId="{FDDA1BB1-A996-4728-93FA-5C4D6148E7E3}" dt="2023-06-18T18:53:12.525" v="3347" actId="20577"/>
        <pc:sldMkLst>
          <pc:docMk/>
          <pc:sldMk cId="4016934056" sldId="333"/>
        </pc:sldMkLst>
        <pc:spChg chg="del">
          <ac:chgData name="Phuong Van" userId="180a5dcf-d26c-494d-8d28-5e3391950b0b" providerId="ADAL" clId="{FDDA1BB1-A996-4728-93FA-5C4D6148E7E3}" dt="2023-06-18T17:53:38.880" v="2588" actId="478"/>
          <ac:spMkLst>
            <pc:docMk/>
            <pc:sldMk cId="4016934056" sldId="333"/>
            <ac:spMk id="3" creationId="{24A83671-A908-C520-F1B4-E3E986E4B9BE}"/>
          </ac:spMkLst>
        </pc:spChg>
        <pc:spChg chg="del">
          <ac:chgData name="Phuong Van" userId="180a5dcf-d26c-494d-8d28-5e3391950b0b" providerId="ADAL" clId="{FDDA1BB1-A996-4728-93FA-5C4D6148E7E3}" dt="2023-06-18T17:53:38.880" v="2588" actId="478"/>
          <ac:spMkLst>
            <pc:docMk/>
            <pc:sldMk cId="4016934056" sldId="333"/>
            <ac:spMk id="4" creationId="{1EEE2FD9-0B2E-D67B-A9C4-2E14FD96C2A9}"/>
          </ac:spMkLst>
        </pc:spChg>
        <pc:spChg chg="del">
          <ac:chgData name="Phuong Van" userId="180a5dcf-d26c-494d-8d28-5e3391950b0b" providerId="ADAL" clId="{FDDA1BB1-A996-4728-93FA-5C4D6148E7E3}" dt="2023-06-18T17:53:38.880" v="2588" actId="478"/>
          <ac:spMkLst>
            <pc:docMk/>
            <pc:sldMk cId="4016934056" sldId="333"/>
            <ac:spMk id="5" creationId="{856C7A1F-ABB8-926E-7C1D-DDF5C06E0D8D}"/>
          </ac:spMkLst>
        </pc:spChg>
        <pc:spChg chg="del">
          <ac:chgData name="Phuong Van" userId="180a5dcf-d26c-494d-8d28-5e3391950b0b" providerId="ADAL" clId="{FDDA1BB1-A996-4728-93FA-5C4D6148E7E3}" dt="2023-06-18T17:53:38.880" v="2588" actId="478"/>
          <ac:spMkLst>
            <pc:docMk/>
            <pc:sldMk cId="4016934056" sldId="333"/>
            <ac:spMk id="6" creationId="{B4847F41-EE13-AED0-C88E-F16C01BFB0F6}"/>
          </ac:spMkLst>
        </pc:spChg>
        <pc:spChg chg="add del mod">
          <ac:chgData name="Phuong Van" userId="180a5dcf-d26c-494d-8d28-5e3391950b0b" providerId="ADAL" clId="{FDDA1BB1-A996-4728-93FA-5C4D6148E7E3}" dt="2023-06-18T17:53:41.444" v="2589" actId="478"/>
          <ac:spMkLst>
            <pc:docMk/>
            <pc:sldMk cId="4016934056" sldId="333"/>
            <ac:spMk id="7" creationId="{62DA8559-8B31-C6B2-2C59-05A94B84FFEC}"/>
          </ac:spMkLst>
        </pc:spChg>
        <pc:spChg chg="mod">
          <ac:chgData name="Phuong Van" userId="180a5dcf-d26c-494d-8d28-5e3391950b0b" providerId="ADAL" clId="{FDDA1BB1-A996-4728-93FA-5C4D6148E7E3}" dt="2023-06-18T17:53:49.091" v="2607" actId="20577"/>
          <ac:spMkLst>
            <pc:docMk/>
            <pc:sldMk cId="4016934056" sldId="333"/>
            <ac:spMk id="2082" creationId="{00000000-0000-0000-0000-000000000000}"/>
          </ac:spMkLst>
        </pc:spChg>
        <pc:spChg chg="del">
          <ac:chgData name="Phuong Van" userId="180a5dcf-d26c-494d-8d28-5e3391950b0b" providerId="ADAL" clId="{FDDA1BB1-A996-4728-93FA-5C4D6148E7E3}" dt="2023-06-18T17:53:38.880" v="2588" actId="478"/>
          <ac:spMkLst>
            <pc:docMk/>
            <pc:sldMk cId="4016934056" sldId="333"/>
            <ac:spMk id="2083" creationId="{00000000-0000-0000-0000-000000000000}"/>
          </ac:spMkLst>
        </pc:spChg>
        <pc:graphicFrameChg chg="add del mod modGraphic">
          <ac:chgData name="Phuong Van" userId="180a5dcf-d26c-494d-8d28-5e3391950b0b" providerId="ADAL" clId="{FDDA1BB1-A996-4728-93FA-5C4D6148E7E3}" dt="2023-06-18T17:54:31.248" v="2610" actId="478"/>
          <ac:graphicFrameMkLst>
            <pc:docMk/>
            <pc:sldMk cId="4016934056" sldId="333"/>
            <ac:graphicFrameMk id="10" creationId="{6FE6A2E4-6BD8-BD90-F947-AD9522F27D43}"/>
          </ac:graphicFrameMkLst>
        </pc:graphicFrameChg>
        <pc:graphicFrameChg chg="add del mod modGraphic">
          <ac:chgData name="Phuong Van" userId="180a5dcf-d26c-494d-8d28-5e3391950b0b" providerId="ADAL" clId="{FDDA1BB1-A996-4728-93FA-5C4D6148E7E3}" dt="2023-06-18T18:20:21.792" v="2627" actId="478"/>
          <ac:graphicFrameMkLst>
            <pc:docMk/>
            <pc:sldMk cId="4016934056" sldId="333"/>
            <ac:graphicFrameMk id="11" creationId="{20B15253-4E81-FD98-D183-80AD9F112312}"/>
          </ac:graphicFrameMkLst>
        </pc:graphicFrameChg>
        <pc:graphicFrameChg chg="add del mod modGraphic">
          <ac:chgData name="Phuong Van" userId="180a5dcf-d26c-494d-8d28-5e3391950b0b" providerId="ADAL" clId="{FDDA1BB1-A996-4728-93FA-5C4D6148E7E3}" dt="2023-06-18T18:36:00.536" v="2694" actId="478"/>
          <ac:graphicFrameMkLst>
            <pc:docMk/>
            <pc:sldMk cId="4016934056" sldId="333"/>
            <ac:graphicFrameMk id="12" creationId="{EC419689-0B74-C123-8172-DBE6EB32548A}"/>
          </ac:graphicFrameMkLst>
        </pc:graphicFrameChg>
        <pc:graphicFrameChg chg="add del mod modGraphic">
          <ac:chgData name="Phuong Van" userId="180a5dcf-d26c-494d-8d28-5e3391950b0b" providerId="ADAL" clId="{FDDA1BB1-A996-4728-93FA-5C4D6148E7E3}" dt="2023-06-18T18:37:50.474" v="2708" actId="478"/>
          <ac:graphicFrameMkLst>
            <pc:docMk/>
            <pc:sldMk cId="4016934056" sldId="333"/>
            <ac:graphicFrameMk id="13" creationId="{D1FD16DF-8F54-C154-3319-D3993F18E50A}"/>
          </ac:graphicFrameMkLst>
        </pc:graphicFrameChg>
        <pc:graphicFrameChg chg="add del mod modGraphic">
          <ac:chgData name="Phuong Van" userId="180a5dcf-d26c-494d-8d28-5e3391950b0b" providerId="ADAL" clId="{FDDA1BB1-A996-4728-93FA-5C4D6148E7E3}" dt="2023-06-18T18:39:49.611" v="2722" actId="478"/>
          <ac:graphicFrameMkLst>
            <pc:docMk/>
            <pc:sldMk cId="4016934056" sldId="333"/>
            <ac:graphicFrameMk id="14" creationId="{B4A527D1-CA69-CB22-88A3-481B78C36144}"/>
          </ac:graphicFrameMkLst>
        </pc:graphicFrameChg>
        <pc:graphicFrameChg chg="add del mod modGraphic">
          <ac:chgData name="Phuong Van" userId="180a5dcf-d26c-494d-8d28-5e3391950b0b" providerId="ADAL" clId="{FDDA1BB1-A996-4728-93FA-5C4D6148E7E3}" dt="2023-06-18T18:41:05.908" v="2728" actId="478"/>
          <ac:graphicFrameMkLst>
            <pc:docMk/>
            <pc:sldMk cId="4016934056" sldId="333"/>
            <ac:graphicFrameMk id="15" creationId="{717EB842-AB72-8D5C-D60C-F82ECA138DA9}"/>
          </ac:graphicFrameMkLst>
        </pc:graphicFrameChg>
        <pc:graphicFrameChg chg="add mod modGraphic">
          <ac:chgData name="Phuong Van" userId="180a5dcf-d26c-494d-8d28-5e3391950b0b" providerId="ADAL" clId="{FDDA1BB1-A996-4728-93FA-5C4D6148E7E3}" dt="2023-06-18T18:53:12.525" v="3347" actId="20577"/>
          <ac:graphicFrameMkLst>
            <pc:docMk/>
            <pc:sldMk cId="4016934056" sldId="333"/>
            <ac:graphicFrameMk id="16" creationId="{03406AAA-560F-E551-0E15-F83F627E8540}"/>
          </ac:graphicFrameMkLst>
        </pc:graphicFrameChg>
        <pc:picChg chg="add mod">
          <ac:chgData name="Phuong Van" userId="180a5dcf-d26c-494d-8d28-5e3391950b0b" providerId="ADAL" clId="{FDDA1BB1-A996-4728-93FA-5C4D6148E7E3}" dt="2023-06-18T18:53:05.339" v="3346" actId="1038"/>
          <ac:picMkLst>
            <pc:docMk/>
            <pc:sldMk cId="4016934056" sldId="333"/>
            <ac:picMk id="18" creationId="{8B8BADF7-627D-578E-4DBD-4D81EF70D536}"/>
          </ac:picMkLst>
        </pc:picChg>
        <pc:picChg chg="add del mod">
          <ac:chgData name="Phuong Van" userId="180a5dcf-d26c-494d-8d28-5e3391950b0b" providerId="ADAL" clId="{FDDA1BB1-A996-4728-93FA-5C4D6148E7E3}" dt="2023-06-18T18:49:13.326" v="3312" actId="478"/>
          <ac:picMkLst>
            <pc:docMk/>
            <pc:sldMk cId="4016934056" sldId="333"/>
            <ac:picMk id="19" creationId="{09643554-386D-CB75-925E-BAB630C4A0CC}"/>
          </ac:picMkLst>
        </pc:picChg>
        <pc:picChg chg="add del mod">
          <ac:chgData name="Phuong Van" userId="180a5dcf-d26c-494d-8d28-5e3391950b0b" providerId="ADAL" clId="{FDDA1BB1-A996-4728-93FA-5C4D6148E7E3}" dt="2023-06-18T18:51:01.812" v="3316" actId="478"/>
          <ac:picMkLst>
            <pc:docMk/>
            <pc:sldMk cId="4016934056" sldId="333"/>
            <ac:picMk id="21" creationId="{6F491B14-EDE8-07D2-1213-FA5FA494F91E}"/>
          </ac:picMkLst>
        </pc:picChg>
        <pc:picChg chg="add mod">
          <ac:chgData name="Phuong Van" userId="180a5dcf-d26c-494d-8d28-5e3391950b0b" providerId="ADAL" clId="{FDDA1BB1-A996-4728-93FA-5C4D6148E7E3}" dt="2023-06-18T18:51:54.912" v="3323" actId="207"/>
          <ac:picMkLst>
            <pc:docMk/>
            <pc:sldMk cId="4016934056" sldId="333"/>
            <ac:picMk id="23" creationId="{D326A629-DCA4-EF95-90DC-526B649BE723}"/>
          </ac:picMkLst>
        </pc:picChg>
        <pc:picChg chg="add mod">
          <ac:chgData name="Phuong Van" userId="180a5dcf-d26c-494d-8d28-5e3391950b0b" providerId="ADAL" clId="{FDDA1BB1-A996-4728-93FA-5C4D6148E7E3}" dt="2023-06-18T18:52:59.376" v="3338" actId="1037"/>
          <ac:picMkLst>
            <pc:docMk/>
            <pc:sldMk cId="4016934056" sldId="333"/>
            <ac:picMk id="25" creationId="{A9DC4643-4465-7D66-54E2-12720A66922C}"/>
          </ac:picMkLst>
        </pc:picChg>
      </pc:sldChg>
      <pc:sldMasterChg chg="modSldLayout">
        <pc:chgData name="Phuong Van" userId="180a5dcf-d26c-494d-8d28-5e3391950b0b" providerId="ADAL" clId="{FDDA1BB1-A996-4728-93FA-5C4D6148E7E3}" dt="2023-06-18T16:50:37.126" v="209" actId="14100"/>
        <pc:sldMasterMkLst>
          <pc:docMk/>
          <pc:sldMasterMk cId="0" sldId="2147483679"/>
        </pc:sldMasterMkLst>
        <pc:sldLayoutChg chg="modSp mod">
          <pc:chgData name="Phuong Van" userId="180a5dcf-d26c-494d-8d28-5e3391950b0b" providerId="ADAL" clId="{FDDA1BB1-A996-4728-93FA-5C4D6148E7E3}" dt="2023-06-18T16:50:37.126" v="209" actId="14100"/>
          <pc:sldLayoutMkLst>
            <pc:docMk/>
            <pc:sldMasterMk cId="0" sldId="2147483679"/>
            <pc:sldLayoutMk cId="0" sldId="2147483653"/>
          </pc:sldLayoutMkLst>
          <pc:grpChg chg="mod">
            <ac:chgData name="Phuong Van" userId="180a5dcf-d26c-494d-8d28-5e3391950b0b" providerId="ADAL" clId="{FDDA1BB1-A996-4728-93FA-5C4D6148E7E3}" dt="2023-06-18T16:50:37.126" v="209" actId="14100"/>
            <ac:grpSpMkLst>
              <pc:docMk/>
              <pc:sldMasterMk cId="0" sldId="2147483679"/>
              <pc:sldLayoutMk cId="0" sldId="2147483653"/>
              <ac:grpSpMk id="357" creationId="{00000000-0000-0000-0000-000000000000}"/>
            </ac:grpSpMkLst>
          </pc:grpChg>
        </pc:sldLayoutChg>
      </pc:sldMasterChg>
    </pc:docChg>
  </pc:docChgLst>
  <pc:docChgLst>
    <pc:chgData name="Phuong Van" userId="180a5dcf-d26c-494d-8d28-5e3391950b0b" providerId="ADAL" clId="{7E9FDCC6-F29B-401C-BC92-DBD45FDA5C53}"/>
    <pc:docChg chg="undo custSel addSld delSld modSld sldOrd delMainMaster">
      <pc:chgData name="Phuong Van" userId="180a5dcf-d26c-494d-8d28-5e3391950b0b" providerId="ADAL" clId="{7E9FDCC6-F29B-401C-BC92-DBD45FDA5C53}" dt="2023-05-14T21:22:43.902" v="6354" actId="255"/>
      <pc:docMkLst>
        <pc:docMk/>
      </pc:docMkLst>
      <pc:sldChg chg="modSp mod">
        <pc:chgData name="Phuong Van" userId="180a5dcf-d26c-494d-8d28-5e3391950b0b" providerId="ADAL" clId="{7E9FDCC6-F29B-401C-BC92-DBD45FDA5C53}" dt="2023-05-14T21:22:43.902" v="6354" actId="255"/>
        <pc:sldMkLst>
          <pc:docMk/>
          <pc:sldMk cId="0" sldId="256"/>
        </pc:sldMkLst>
        <pc:spChg chg="mod">
          <ac:chgData name="Phuong Van" userId="180a5dcf-d26c-494d-8d28-5e3391950b0b" providerId="ADAL" clId="{7E9FDCC6-F29B-401C-BC92-DBD45FDA5C53}" dt="2023-05-14T21:22:43.902" v="6354" actId="255"/>
          <ac:spMkLst>
            <pc:docMk/>
            <pc:sldMk cId="0" sldId="256"/>
            <ac:spMk id="1996" creationId="{00000000-0000-0000-0000-000000000000}"/>
          </ac:spMkLst>
        </pc:spChg>
      </pc:sldChg>
      <pc:sldChg chg="del">
        <pc:chgData name="Phuong Van" userId="180a5dcf-d26c-494d-8d28-5e3391950b0b" providerId="ADAL" clId="{7E9FDCC6-F29B-401C-BC92-DBD45FDA5C53}" dt="2023-05-07T23:03:22.929" v="256" actId="47"/>
        <pc:sldMkLst>
          <pc:docMk/>
          <pc:sldMk cId="0" sldId="257"/>
        </pc:sldMkLst>
      </pc:sldChg>
      <pc:sldChg chg="addSp delSp modSp mod ord">
        <pc:chgData name="Phuong Van" userId="180a5dcf-d26c-494d-8d28-5e3391950b0b" providerId="ADAL" clId="{7E9FDCC6-F29B-401C-BC92-DBD45FDA5C53}" dt="2023-05-07T23:01:29.009" v="237" actId="1076"/>
        <pc:sldMkLst>
          <pc:docMk/>
          <pc:sldMk cId="0" sldId="258"/>
        </pc:sldMkLst>
        <pc:spChg chg="add del mod">
          <ac:chgData name="Phuong Van" userId="180a5dcf-d26c-494d-8d28-5e3391950b0b" providerId="ADAL" clId="{7E9FDCC6-F29B-401C-BC92-DBD45FDA5C53}" dt="2023-05-07T23:00:53.434" v="223" actId="478"/>
          <ac:spMkLst>
            <pc:docMk/>
            <pc:sldMk cId="0" sldId="258"/>
            <ac:spMk id="3" creationId="{110CB4A6-BB73-C1C2-1A47-491DC88C6909}"/>
          </ac:spMkLst>
        </pc:spChg>
        <pc:spChg chg="add del mod">
          <ac:chgData name="Phuong Van" userId="180a5dcf-d26c-494d-8d28-5e3391950b0b" providerId="ADAL" clId="{7E9FDCC6-F29B-401C-BC92-DBD45FDA5C53}" dt="2023-05-07T23:01:09.815" v="229" actId="478"/>
          <ac:spMkLst>
            <pc:docMk/>
            <pc:sldMk cId="0" sldId="258"/>
            <ac:spMk id="5" creationId="{C257625B-3D89-9248-EA78-9FF52470B00D}"/>
          </ac:spMkLst>
        </pc:spChg>
        <pc:spChg chg="add del mod">
          <ac:chgData name="Phuong Van" userId="180a5dcf-d26c-494d-8d28-5e3391950b0b" providerId="ADAL" clId="{7E9FDCC6-F29B-401C-BC92-DBD45FDA5C53}" dt="2023-05-07T23:01:19.198" v="233" actId="478"/>
          <ac:spMkLst>
            <pc:docMk/>
            <pc:sldMk cId="0" sldId="258"/>
            <ac:spMk id="7" creationId="{CFF0E6B8-2C8E-83A9-C887-BF929BBF4977}"/>
          </ac:spMkLst>
        </pc:spChg>
        <pc:spChg chg="add del">
          <ac:chgData name="Phuong Van" userId="180a5dcf-d26c-494d-8d28-5e3391950b0b" providerId="ADAL" clId="{7E9FDCC6-F29B-401C-BC92-DBD45FDA5C53}" dt="2023-05-07T23:01:16.362" v="232" actId="478"/>
          <ac:spMkLst>
            <pc:docMk/>
            <pc:sldMk cId="0" sldId="258"/>
            <ac:spMk id="2023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1:26.049" v="236" actId="1076"/>
          <ac:spMkLst>
            <pc:docMk/>
            <pc:sldMk cId="0" sldId="258"/>
            <ac:spMk id="2024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0:58.904" v="226" actId="1076"/>
          <ac:spMkLst>
            <pc:docMk/>
            <pc:sldMk cId="0" sldId="258"/>
            <ac:spMk id="2025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0:45.591" v="220" actId="1076"/>
          <ac:spMkLst>
            <pc:docMk/>
            <pc:sldMk cId="0" sldId="258"/>
            <ac:spMk id="2033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0:39.663" v="218" actId="1076"/>
          <ac:spMkLst>
            <pc:docMk/>
            <pc:sldMk cId="0" sldId="258"/>
            <ac:spMk id="2034" creationId="{00000000-0000-0000-0000-000000000000}"/>
          </ac:spMkLst>
        </pc:spChg>
        <pc:spChg chg="add del mod">
          <ac:chgData name="Phuong Van" userId="180a5dcf-d26c-494d-8d28-5e3391950b0b" providerId="ADAL" clId="{7E9FDCC6-F29B-401C-BC92-DBD45FDA5C53}" dt="2023-05-07T23:01:02.063" v="227" actId="1076"/>
          <ac:spMkLst>
            <pc:docMk/>
            <pc:sldMk cId="0" sldId="258"/>
            <ac:spMk id="2035" creationId="{00000000-0000-0000-0000-000000000000}"/>
          </ac:spMkLst>
        </pc:spChg>
        <pc:spChg chg="del mod">
          <ac:chgData name="Phuong Van" userId="180a5dcf-d26c-494d-8d28-5e3391950b0b" providerId="ADAL" clId="{7E9FDCC6-F29B-401C-BC92-DBD45FDA5C53}" dt="2023-05-07T23:00:36.126" v="217" actId="478"/>
          <ac:spMkLst>
            <pc:docMk/>
            <pc:sldMk cId="0" sldId="258"/>
            <ac:spMk id="2038" creationId="{00000000-0000-0000-0000-000000000000}"/>
          </ac:spMkLst>
        </pc:spChg>
        <pc:spChg chg="del mod">
          <ac:chgData name="Phuong Van" userId="180a5dcf-d26c-494d-8d28-5e3391950b0b" providerId="ADAL" clId="{7E9FDCC6-F29B-401C-BC92-DBD45FDA5C53}" dt="2023-05-07T23:00:55.953" v="224" actId="478"/>
          <ac:spMkLst>
            <pc:docMk/>
            <pc:sldMk cId="0" sldId="258"/>
            <ac:spMk id="2040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1:06.278" v="228" actId="478"/>
          <ac:spMkLst>
            <pc:docMk/>
            <pc:sldMk cId="0" sldId="258"/>
            <ac:spMk id="204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1:22.706" v="234" actId="1076"/>
          <ac:spMkLst>
            <pc:docMk/>
            <pc:sldMk cId="0" sldId="258"/>
            <ac:spMk id="2043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2:56:49.681" v="72" actId="20577"/>
          <ac:spMkLst>
            <pc:docMk/>
            <pc:sldMk cId="0" sldId="258"/>
            <ac:spMk id="2044" creationId="{00000000-0000-0000-0000-000000000000}"/>
          </ac:spMkLst>
        </pc:spChg>
        <pc:spChg chg="del mod">
          <ac:chgData name="Phuong Van" userId="180a5dcf-d26c-494d-8d28-5e3391950b0b" providerId="ADAL" clId="{7E9FDCC6-F29B-401C-BC92-DBD45FDA5C53}" dt="2023-05-07T23:00:42.085" v="219" actId="478"/>
          <ac:spMkLst>
            <pc:docMk/>
            <pc:sldMk cId="0" sldId="258"/>
            <ac:spMk id="2045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1:12.739" v="230" actId="478"/>
          <ac:spMkLst>
            <pc:docMk/>
            <pc:sldMk cId="0" sldId="258"/>
            <ac:spMk id="2047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1:29.009" v="237" actId="1076"/>
          <ac:spMkLst>
            <pc:docMk/>
            <pc:sldMk cId="0" sldId="258"/>
            <ac:spMk id="2048" creationId="{00000000-0000-0000-0000-000000000000}"/>
          </ac:spMkLst>
        </pc:spChg>
      </pc:sldChg>
      <pc:sldChg chg="del">
        <pc:chgData name="Phuong Van" userId="180a5dcf-d26c-494d-8d28-5e3391950b0b" providerId="ADAL" clId="{7E9FDCC6-F29B-401C-BC92-DBD45FDA5C53}" dt="2023-05-07T23:05:08.464" v="300" actId="47"/>
        <pc:sldMkLst>
          <pc:docMk/>
          <pc:sldMk cId="0" sldId="259"/>
        </pc:sldMkLst>
      </pc:sldChg>
      <pc:sldChg chg="del">
        <pc:chgData name="Phuong Van" userId="180a5dcf-d26c-494d-8d28-5e3391950b0b" providerId="ADAL" clId="{7E9FDCC6-F29B-401C-BC92-DBD45FDA5C53}" dt="2023-05-07T23:07:15.341" v="301" actId="47"/>
        <pc:sldMkLst>
          <pc:docMk/>
          <pc:sldMk cId="0" sldId="260"/>
        </pc:sldMkLst>
      </pc:sldChg>
      <pc:sldChg chg="addSp delSp modSp mod ord">
        <pc:chgData name="Phuong Van" userId="180a5dcf-d26c-494d-8d28-5e3391950b0b" providerId="ADAL" clId="{7E9FDCC6-F29B-401C-BC92-DBD45FDA5C53}" dt="2023-05-14T15:45:41.824" v="4807" actId="14100"/>
        <pc:sldMkLst>
          <pc:docMk/>
          <pc:sldMk cId="0" sldId="261"/>
        </pc:sldMkLst>
        <pc:spChg chg="add del mod">
          <ac:chgData name="Phuong Van" userId="180a5dcf-d26c-494d-8d28-5e3391950b0b" providerId="ADAL" clId="{7E9FDCC6-F29B-401C-BC92-DBD45FDA5C53}" dt="2023-05-14T15:36:56.020" v="4564" actId="478"/>
          <ac:spMkLst>
            <pc:docMk/>
            <pc:sldMk cId="0" sldId="261"/>
            <ac:spMk id="3" creationId="{7888AB5F-E9B8-E13A-005F-C224E89F2F54}"/>
          </ac:spMkLst>
        </pc:spChg>
        <pc:spChg chg="add mod">
          <ac:chgData name="Phuong Van" userId="180a5dcf-d26c-494d-8d28-5e3391950b0b" providerId="ADAL" clId="{7E9FDCC6-F29B-401C-BC92-DBD45FDA5C53}" dt="2023-05-14T15:40:24.288" v="4621" actId="20577"/>
          <ac:spMkLst>
            <pc:docMk/>
            <pc:sldMk cId="0" sldId="261"/>
            <ac:spMk id="5" creationId="{4A20CEDB-16E5-C25D-DBDD-CF9D6AB536E2}"/>
          </ac:spMkLst>
        </pc:spChg>
        <pc:spChg chg="mod">
          <ac:chgData name="Phuong Van" userId="180a5dcf-d26c-494d-8d28-5e3391950b0b" providerId="ADAL" clId="{7E9FDCC6-F29B-401C-BC92-DBD45FDA5C53}" dt="2023-05-14T15:45:41.824" v="4807" actId="14100"/>
          <ac:spMkLst>
            <pc:docMk/>
            <pc:sldMk cId="0" sldId="261"/>
            <ac:spMk id="208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14T15:37:58.463" v="4582" actId="1076"/>
          <ac:spMkLst>
            <pc:docMk/>
            <pc:sldMk cId="0" sldId="261"/>
            <ac:spMk id="2083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14T15:38:04.635" v="4584" actId="478"/>
          <ac:spMkLst>
            <pc:docMk/>
            <pc:sldMk cId="0" sldId="261"/>
            <ac:spMk id="2084" creationId="{00000000-0000-0000-0000-000000000000}"/>
          </ac:spMkLst>
        </pc:spChg>
        <pc:picChg chg="del mod">
          <ac:chgData name="Phuong Van" userId="180a5dcf-d26c-494d-8d28-5e3391950b0b" providerId="ADAL" clId="{7E9FDCC6-F29B-401C-BC92-DBD45FDA5C53}" dt="2023-05-14T15:36:53.487" v="4563" actId="478"/>
          <ac:picMkLst>
            <pc:docMk/>
            <pc:sldMk cId="0" sldId="261"/>
            <ac:picMk id="2081" creationId="{00000000-0000-0000-0000-000000000000}"/>
          </ac:picMkLst>
        </pc:picChg>
        <pc:picChg chg="add mod">
          <ac:chgData name="Phuong Van" userId="180a5dcf-d26c-494d-8d28-5e3391950b0b" providerId="ADAL" clId="{7E9FDCC6-F29B-401C-BC92-DBD45FDA5C53}" dt="2023-05-14T15:40:04.593" v="4594" actId="1076"/>
          <ac:picMkLst>
            <pc:docMk/>
            <pc:sldMk cId="0" sldId="261"/>
            <ac:picMk id="3074" creationId="{719C56B6-899D-EAEA-E221-D58078167A55}"/>
          </ac:picMkLst>
        </pc:picChg>
      </pc:sldChg>
      <pc:sldChg chg="del">
        <pc:chgData name="Phuong Van" userId="180a5dcf-d26c-494d-8d28-5e3391950b0b" providerId="ADAL" clId="{7E9FDCC6-F29B-401C-BC92-DBD45FDA5C53}" dt="2023-05-07T23:07:16.360" v="302" actId="47"/>
        <pc:sldMkLst>
          <pc:docMk/>
          <pc:sldMk cId="0" sldId="262"/>
        </pc:sldMkLst>
      </pc:sldChg>
      <pc:sldChg chg="del">
        <pc:chgData name="Phuong Van" userId="180a5dcf-d26c-494d-8d28-5e3391950b0b" providerId="ADAL" clId="{7E9FDCC6-F29B-401C-BC92-DBD45FDA5C53}" dt="2023-05-07T23:07:17.440" v="303" actId="47"/>
        <pc:sldMkLst>
          <pc:docMk/>
          <pc:sldMk cId="0" sldId="263"/>
        </pc:sldMkLst>
      </pc:sldChg>
      <pc:sldChg chg="del ord">
        <pc:chgData name="Phuong Van" userId="180a5dcf-d26c-494d-8d28-5e3391950b0b" providerId="ADAL" clId="{7E9FDCC6-F29B-401C-BC92-DBD45FDA5C53}" dt="2023-05-14T15:41:42.724" v="4625" actId="47"/>
        <pc:sldMkLst>
          <pc:docMk/>
          <pc:sldMk cId="0" sldId="264"/>
        </pc:sldMkLst>
      </pc:sldChg>
      <pc:sldChg chg="modSp mod">
        <pc:chgData name="Phuong Van" userId="180a5dcf-d26c-494d-8d28-5e3391950b0b" providerId="ADAL" clId="{7E9FDCC6-F29B-401C-BC92-DBD45FDA5C53}" dt="2023-05-14T16:13:58.545" v="5781" actId="20577"/>
        <pc:sldMkLst>
          <pc:docMk/>
          <pc:sldMk cId="0" sldId="265"/>
        </pc:sldMkLst>
        <pc:spChg chg="mod">
          <ac:chgData name="Phuong Van" userId="180a5dcf-d26c-494d-8d28-5e3391950b0b" providerId="ADAL" clId="{7E9FDCC6-F29B-401C-BC92-DBD45FDA5C53}" dt="2023-05-14T16:13:58.545" v="5781" actId="20577"/>
          <ac:spMkLst>
            <pc:docMk/>
            <pc:sldMk cId="0" sldId="265"/>
            <ac:spMk id="2133" creationId="{00000000-0000-0000-0000-000000000000}"/>
          </ac:spMkLst>
        </pc:spChg>
        <pc:picChg chg="mod">
          <ac:chgData name="Phuong Van" userId="180a5dcf-d26c-494d-8d28-5e3391950b0b" providerId="ADAL" clId="{7E9FDCC6-F29B-401C-BC92-DBD45FDA5C53}" dt="2023-05-14T16:13:35.125" v="5776" actId="1076"/>
          <ac:picMkLst>
            <pc:docMk/>
            <pc:sldMk cId="0" sldId="265"/>
            <ac:picMk id="2134" creationId="{00000000-0000-0000-0000-000000000000}"/>
          </ac:picMkLst>
        </pc:picChg>
      </pc:sldChg>
      <pc:sldChg chg="addSp delSp modSp del mod ord">
        <pc:chgData name="Phuong Van" userId="180a5dcf-d26c-494d-8d28-5e3391950b0b" providerId="ADAL" clId="{7E9FDCC6-F29B-401C-BC92-DBD45FDA5C53}" dt="2023-05-07T23:47:37.160" v="2276" actId="47"/>
        <pc:sldMkLst>
          <pc:docMk/>
          <pc:sldMk cId="0" sldId="266"/>
        </pc:sldMkLst>
        <pc:spChg chg="mod">
          <ac:chgData name="Phuong Van" userId="180a5dcf-d26c-494d-8d28-5e3391950b0b" providerId="ADAL" clId="{7E9FDCC6-F29B-401C-BC92-DBD45FDA5C53}" dt="2023-05-07T23:47:27.522" v="2274" actId="20577"/>
          <ac:spMkLst>
            <pc:docMk/>
            <pc:sldMk cId="0" sldId="266"/>
            <ac:spMk id="214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03:04.894" v="251" actId="1076"/>
          <ac:spMkLst>
            <pc:docMk/>
            <pc:sldMk cId="0" sldId="266"/>
            <ac:spMk id="2195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2:21.642" v="242" actId="478"/>
          <ac:spMkLst>
            <pc:docMk/>
            <pc:sldMk cId="0" sldId="266"/>
            <ac:spMk id="2196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2:25.308" v="243" actId="478"/>
          <ac:spMkLst>
            <pc:docMk/>
            <pc:sldMk cId="0" sldId="266"/>
            <ac:spMk id="2197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2:25.308" v="243" actId="478"/>
          <ac:spMkLst>
            <pc:docMk/>
            <pc:sldMk cId="0" sldId="266"/>
            <ac:spMk id="2198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2:10.506" v="238" actId="478"/>
          <ac:spMkLst>
            <pc:docMk/>
            <pc:sldMk cId="0" sldId="266"/>
            <ac:spMk id="2199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2:25.308" v="243" actId="478"/>
          <ac:spMkLst>
            <pc:docMk/>
            <pc:sldMk cId="0" sldId="266"/>
            <ac:spMk id="2200" creationId="{00000000-0000-0000-0000-000000000000}"/>
          </ac:spMkLst>
        </pc:spChg>
        <pc:spChg chg="add del">
          <ac:chgData name="Phuong Van" userId="180a5dcf-d26c-494d-8d28-5e3391950b0b" providerId="ADAL" clId="{7E9FDCC6-F29B-401C-BC92-DBD45FDA5C53}" dt="2023-05-07T23:03:00.939" v="248" actId="478"/>
          <ac:spMkLst>
            <pc:docMk/>
            <pc:sldMk cId="0" sldId="266"/>
            <ac:spMk id="2201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02:58.130" v="247" actId="478"/>
          <ac:spMkLst>
            <pc:docMk/>
            <pc:sldMk cId="0" sldId="266"/>
            <ac:spMk id="2202" creationId="{00000000-0000-0000-0000-000000000000}"/>
          </ac:spMkLst>
        </pc:spChg>
      </pc:sldChg>
      <pc:sldChg chg="del">
        <pc:chgData name="Phuong Van" userId="180a5dcf-d26c-494d-8d28-5e3391950b0b" providerId="ADAL" clId="{7E9FDCC6-F29B-401C-BC92-DBD45FDA5C53}" dt="2023-05-07T23:07:20.576" v="304" actId="47"/>
        <pc:sldMkLst>
          <pc:docMk/>
          <pc:sldMk cId="0" sldId="267"/>
        </pc:sldMkLst>
      </pc:sldChg>
      <pc:sldChg chg="del">
        <pc:chgData name="Phuong Van" userId="180a5dcf-d26c-494d-8d28-5e3391950b0b" providerId="ADAL" clId="{7E9FDCC6-F29B-401C-BC92-DBD45FDA5C53}" dt="2023-05-07T23:07:21.672" v="305" actId="47"/>
        <pc:sldMkLst>
          <pc:docMk/>
          <pc:sldMk cId="0" sldId="268"/>
        </pc:sldMkLst>
      </pc:sldChg>
      <pc:sldChg chg="del">
        <pc:chgData name="Phuong Van" userId="180a5dcf-d26c-494d-8d28-5e3391950b0b" providerId="ADAL" clId="{7E9FDCC6-F29B-401C-BC92-DBD45FDA5C53}" dt="2023-05-07T23:07:26.305" v="306" actId="47"/>
        <pc:sldMkLst>
          <pc:docMk/>
          <pc:sldMk cId="0" sldId="269"/>
        </pc:sldMkLst>
      </pc:sldChg>
      <pc:sldChg chg="del ord">
        <pc:chgData name="Phuong Van" userId="180a5dcf-d26c-494d-8d28-5e3391950b0b" providerId="ADAL" clId="{7E9FDCC6-F29B-401C-BC92-DBD45FDA5C53}" dt="2023-05-07T23:42:27.277" v="1803" actId="47"/>
        <pc:sldMkLst>
          <pc:docMk/>
          <pc:sldMk cId="0" sldId="270"/>
        </pc:sldMkLst>
      </pc:sldChg>
      <pc:sldChg chg="del">
        <pc:chgData name="Phuong Van" userId="180a5dcf-d26c-494d-8d28-5e3391950b0b" providerId="ADAL" clId="{7E9FDCC6-F29B-401C-BC92-DBD45FDA5C53}" dt="2023-05-07T23:07:28.822" v="307" actId="47"/>
        <pc:sldMkLst>
          <pc:docMk/>
          <pc:sldMk cId="0" sldId="271"/>
        </pc:sldMkLst>
      </pc:sldChg>
      <pc:sldChg chg="del">
        <pc:chgData name="Phuong Van" userId="180a5dcf-d26c-494d-8d28-5e3391950b0b" providerId="ADAL" clId="{7E9FDCC6-F29B-401C-BC92-DBD45FDA5C53}" dt="2023-05-07T23:07:32.057" v="308" actId="47"/>
        <pc:sldMkLst>
          <pc:docMk/>
          <pc:sldMk cId="0" sldId="272"/>
        </pc:sldMkLst>
      </pc:sldChg>
      <pc:sldChg chg="del ord">
        <pc:chgData name="Phuong Van" userId="180a5dcf-d26c-494d-8d28-5e3391950b0b" providerId="ADAL" clId="{7E9FDCC6-F29B-401C-BC92-DBD45FDA5C53}" dt="2023-05-07T23:48:33.257" v="2304" actId="47"/>
        <pc:sldMkLst>
          <pc:docMk/>
          <pc:sldMk cId="0" sldId="273"/>
        </pc:sldMkLst>
      </pc:sldChg>
      <pc:sldChg chg="del">
        <pc:chgData name="Phuong Van" userId="180a5dcf-d26c-494d-8d28-5e3391950b0b" providerId="ADAL" clId="{7E9FDCC6-F29B-401C-BC92-DBD45FDA5C53}" dt="2023-05-07T23:07:39.747" v="309" actId="47"/>
        <pc:sldMkLst>
          <pc:docMk/>
          <pc:sldMk cId="0" sldId="274"/>
        </pc:sldMkLst>
      </pc:sldChg>
      <pc:sldChg chg="del">
        <pc:chgData name="Phuong Van" userId="180a5dcf-d26c-494d-8d28-5e3391950b0b" providerId="ADAL" clId="{7E9FDCC6-F29B-401C-BC92-DBD45FDA5C53}" dt="2023-05-07T23:07:41.859" v="310" actId="47"/>
        <pc:sldMkLst>
          <pc:docMk/>
          <pc:sldMk cId="0" sldId="275"/>
        </pc:sldMkLst>
      </pc:sldChg>
      <pc:sldChg chg="addSp delSp modSp del mod ord">
        <pc:chgData name="Phuong Van" userId="180a5dcf-d26c-494d-8d28-5e3391950b0b" providerId="ADAL" clId="{7E9FDCC6-F29B-401C-BC92-DBD45FDA5C53}" dt="2023-05-14T14:36:50.602" v="2321" actId="47"/>
        <pc:sldMkLst>
          <pc:docMk/>
          <pc:sldMk cId="0" sldId="276"/>
        </pc:sldMkLst>
        <pc:spChg chg="add del mod">
          <ac:chgData name="Phuong Van" userId="180a5dcf-d26c-494d-8d28-5e3391950b0b" providerId="ADAL" clId="{7E9FDCC6-F29B-401C-BC92-DBD45FDA5C53}" dt="2023-05-07T23:11:34.205" v="349" actId="478"/>
          <ac:spMkLst>
            <pc:docMk/>
            <pc:sldMk cId="0" sldId="276"/>
            <ac:spMk id="3" creationId="{E6D68070-FF44-DC03-5BA9-5EC8EF219CDB}"/>
          </ac:spMkLst>
        </pc:spChg>
        <pc:spChg chg="add del mod">
          <ac:chgData name="Phuong Van" userId="180a5dcf-d26c-494d-8d28-5e3391950b0b" providerId="ADAL" clId="{7E9FDCC6-F29B-401C-BC92-DBD45FDA5C53}" dt="2023-05-07T23:11:32.636" v="348" actId="478"/>
          <ac:spMkLst>
            <pc:docMk/>
            <pc:sldMk cId="0" sldId="276"/>
            <ac:spMk id="5" creationId="{39B21A39-2F0B-CE7F-C5C8-7084558ED842}"/>
          </ac:spMkLst>
        </pc:spChg>
        <pc:spChg chg="add del mod">
          <ac:chgData name="Phuong Van" userId="180a5dcf-d26c-494d-8d28-5e3391950b0b" providerId="ADAL" clId="{7E9FDCC6-F29B-401C-BC92-DBD45FDA5C53}" dt="2023-05-07T23:29:46.555" v="1249" actId="478"/>
          <ac:spMkLst>
            <pc:docMk/>
            <pc:sldMk cId="0" sldId="276"/>
            <ac:spMk id="7" creationId="{C30CE2A3-C2A0-D07F-7C2E-4E8AFB471AD4}"/>
          </ac:spMkLst>
        </pc:spChg>
        <pc:spChg chg="add mod">
          <ac:chgData name="Phuong Van" userId="180a5dcf-d26c-494d-8d28-5e3391950b0b" providerId="ADAL" clId="{7E9FDCC6-F29B-401C-BC92-DBD45FDA5C53}" dt="2023-05-07T23:41:30.319" v="1733" actId="1076"/>
          <ac:spMkLst>
            <pc:docMk/>
            <pc:sldMk cId="0" sldId="276"/>
            <ac:spMk id="9" creationId="{C1505070-C933-76FE-C1A8-4AA87125379A}"/>
          </ac:spMkLst>
        </pc:spChg>
        <pc:spChg chg="add del mod">
          <ac:chgData name="Phuong Van" userId="180a5dcf-d26c-494d-8d28-5e3391950b0b" providerId="ADAL" clId="{7E9FDCC6-F29B-401C-BC92-DBD45FDA5C53}" dt="2023-05-07T23:29:50.049" v="1250" actId="478"/>
          <ac:spMkLst>
            <pc:docMk/>
            <pc:sldMk cId="0" sldId="276"/>
            <ac:spMk id="11" creationId="{41979DFD-567A-9795-4BC7-468C29B0164A}"/>
          </ac:spMkLst>
        </pc:spChg>
        <pc:spChg chg="add del mod">
          <ac:chgData name="Phuong Van" userId="180a5dcf-d26c-494d-8d28-5e3391950b0b" providerId="ADAL" clId="{7E9FDCC6-F29B-401C-BC92-DBD45FDA5C53}" dt="2023-05-07T23:30:36.649" v="1266" actId="478"/>
          <ac:spMkLst>
            <pc:docMk/>
            <pc:sldMk cId="0" sldId="276"/>
            <ac:spMk id="12" creationId="{B3E31C6F-C37D-E1BE-985F-C99FD114884B}"/>
          </ac:spMkLst>
        </pc:spChg>
        <pc:spChg chg="add del mod">
          <ac:chgData name="Phuong Van" userId="180a5dcf-d26c-494d-8d28-5e3391950b0b" providerId="ADAL" clId="{7E9FDCC6-F29B-401C-BC92-DBD45FDA5C53}" dt="2023-05-07T23:32:32.001" v="1283" actId="478"/>
          <ac:spMkLst>
            <pc:docMk/>
            <pc:sldMk cId="0" sldId="276"/>
            <ac:spMk id="13" creationId="{94D14DD2-7E79-9E49-A333-4C5E44A26693}"/>
          </ac:spMkLst>
        </pc:spChg>
        <pc:spChg chg="add mod">
          <ac:chgData name="Phuong Van" userId="180a5dcf-d26c-494d-8d28-5e3391950b0b" providerId="ADAL" clId="{7E9FDCC6-F29B-401C-BC92-DBD45FDA5C53}" dt="2023-05-07T23:41:36.171" v="1735" actId="403"/>
          <ac:spMkLst>
            <pc:docMk/>
            <pc:sldMk cId="0" sldId="276"/>
            <ac:spMk id="14" creationId="{F63CCD84-25F8-1335-C7C1-69D98B86C875}"/>
          </ac:spMkLst>
        </pc:spChg>
        <pc:spChg chg="mod">
          <ac:chgData name="Phuong Van" userId="180a5dcf-d26c-494d-8d28-5e3391950b0b" providerId="ADAL" clId="{7E9FDCC6-F29B-401C-BC92-DBD45FDA5C53}" dt="2023-05-07T23:42:08.855" v="1801" actId="20577"/>
          <ac:spMkLst>
            <pc:docMk/>
            <pc:sldMk cId="0" sldId="276"/>
            <ac:spMk id="2360" creationId="{00000000-0000-0000-0000-000000000000}"/>
          </ac:spMkLst>
        </pc:spChg>
        <pc:spChg chg="add del mod">
          <ac:chgData name="Phuong Van" userId="180a5dcf-d26c-494d-8d28-5e3391950b0b" providerId="ADAL" clId="{7E9FDCC6-F29B-401C-BC92-DBD45FDA5C53}" dt="2023-05-07T23:36:48.098" v="1663" actId="14100"/>
          <ac:spMkLst>
            <pc:docMk/>
            <pc:sldMk cId="0" sldId="276"/>
            <ac:spMk id="2361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11:28.446" v="347" actId="478"/>
          <ac:spMkLst>
            <pc:docMk/>
            <pc:sldMk cId="0" sldId="276"/>
            <ac:spMk id="2362" creationId="{00000000-0000-0000-0000-000000000000}"/>
          </ac:spMkLst>
        </pc:spChg>
        <pc:spChg chg="del mod">
          <ac:chgData name="Phuong Van" userId="180a5dcf-d26c-494d-8d28-5e3391950b0b" providerId="ADAL" clId="{7E9FDCC6-F29B-401C-BC92-DBD45FDA5C53}" dt="2023-05-07T23:27:04.918" v="1159" actId="478"/>
          <ac:spMkLst>
            <pc:docMk/>
            <pc:sldMk cId="0" sldId="276"/>
            <ac:spMk id="2363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28:35.388" v="1202" actId="478"/>
          <ac:spMkLst>
            <pc:docMk/>
            <pc:sldMk cId="0" sldId="276"/>
            <ac:spMk id="2364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11:28.446" v="347" actId="478"/>
          <ac:spMkLst>
            <pc:docMk/>
            <pc:sldMk cId="0" sldId="276"/>
            <ac:spMk id="2365" creationId="{00000000-0000-0000-0000-000000000000}"/>
          </ac:spMkLst>
        </pc:spChg>
        <pc:spChg chg="del mod">
          <ac:chgData name="Phuong Van" userId="180a5dcf-d26c-494d-8d28-5e3391950b0b" providerId="ADAL" clId="{7E9FDCC6-F29B-401C-BC92-DBD45FDA5C53}" dt="2023-05-07T23:29:00.603" v="1210" actId="478"/>
          <ac:spMkLst>
            <pc:docMk/>
            <pc:sldMk cId="0" sldId="276"/>
            <ac:spMk id="2366" creationId="{00000000-0000-0000-0000-000000000000}"/>
          </ac:spMkLst>
        </pc:spChg>
        <pc:spChg chg="del mod">
          <ac:chgData name="Phuong Van" userId="180a5dcf-d26c-494d-8d28-5e3391950b0b" providerId="ADAL" clId="{7E9FDCC6-F29B-401C-BC92-DBD45FDA5C53}" dt="2023-05-07T23:29:43.728" v="1248" actId="478"/>
          <ac:spMkLst>
            <pc:docMk/>
            <pc:sldMk cId="0" sldId="276"/>
            <ac:spMk id="2367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11:24.253" v="346" actId="20577"/>
          <ac:spMkLst>
            <pc:docMk/>
            <pc:sldMk cId="0" sldId="276"/>
            <ac:spMk id="2368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11:28.446" v="347" actId="478"/>
          <ac:spMkLst>
            <pc:docMk/>
            <pc:sldMk cId="0" sldId="276"/>
            <ac:spMk id="2369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28:54.280" v="1209" actId="1076"/>
          <ac:spMkLst>
            <pc:docMk/>
            <pc:sldMk cId="0" sldId="276"/>
            <ac:spMk id="2371" creationId="{00000000-0000-0000-0000-000000000000}"/>
          </ac:spMkLst>
        </pc:spChg>
        <pc:spChg chg="del">
          <ac:chgData name="Phuong Van" userId="180a5dcf-d26c-494d-8d28-5e3391950b0b" providerId="ADAL" clId="{7E9FDCC6-F29B-401C-BC92-DBD45FDA5C53}" dt="2023-05-07T23:11:28.446" v="347" actId="478"/>
          <ac:spMkLst>
            <pc:docMk/>
            <pc:sldMk cId="0" sldId="276"/>
            <ac:spMk id="2372" creationId="{00000000-0000-0000-0000-000000000000}"/>
          </ac:spMkLst>
        </pc:spChg>
        <pc:grpChg chg="del mod">
          <ac:chgData name="Phuong Van" userId="180a5dcf-d26c-494d-8d28-5e3391950b0b" providerId="ADAL" clId="{7E9FDCC6-F29B-401C-BC92-DBD45FDA5C53}" dt="2023-05-07T23:40:53.575" v="1725" actId="478"/>
          <ac:grpSpMkLst>
            <pc:docMk/>
            <pc:sldMk cId="0" sldId="276"/>
            <ac:grpSpMk id="2373" creationId="{00000000-0000-0000-0000-000000000000}"/>
          </ac:grpSpMkLst>
        </pc:grpChg>
        <pc:grpChg chg="del">
          <ac:chgData name="Phuong Van" userId="180a5dcf-d26c-494d-8d28-5e3391950b0b" providerId="ADAL" clId="{7E9FDCC6-F29B-401C-BC92-DBD45FDA5C53}" dt="2023-05-07T23:11:28.446" v="347" actId="478"/>
          <ac:grpSpMkLst>
            <pc:docMk/>
            <pc:sldMk cId="0" sldId="276"/>
            <ac:grpSpMk id="2381" creationId="{00000000-0000-0000-0000-000000000000}"/>
          </ac:grpSpMkLst>
        </pc:grpChg>
        <pc:picChg chg="add mod">
          <ac:chgData name="Phuong Van" userId="180a5dcf-d26c-494d-8d28-5e3391950b0b" providerId="ADAL" clId="{7E9FDCC6-F29B-401C-BC92-DBD45FDA5C53}" dt="2023-05-07T23:41:05.200" v="1730" actId="14100"/>
          <ac:picMkLst>
            <pc:docMk/>
            <pc:sldMk cId="0" sldId="276"/>
            <ac:picMk id="16" creationId="{C943D296-8AE9-15A7-239F-210EEFC6BCDE}"/>
          </ac:picMkLst>
        </pc:picChg>
      </pc:sldChg>
      <pc:sldChg chg="del">
        <pc:chgData name="Phuong Van" userId="180a5dcf-d26c-494d-8d28-5e3391950b0b" providerId="ADAL" clId="{7E9FDCC6-F29B-401C-BC92-DBD45FDA5C53}" dt="2023-05-07T23:49:19.736" v="2317" actId="47"/>
        <pc:sldMkLst>
          <pc:docMk/>
          <pc:sldMk cId="0" sldId="277"/>
        </pc:sldMkLst>
      </pc:sldChg>
      <pc:sldChg chg="del">
        <pc:chgData name="Phuong Van" userId="180a5dcf-d26c-494d-8d28-5e3391950b0b" providerId="ADAL" clId="{7E9FDCC6-F29B-401C-BC92-DBD45FDA5C53}" dt="2023-05-07T23:49:25.900" v="2318" actId="47"/>
        <pc:sldMkLst>
          <pc:docMk/>
          <pc:sldMk cId="0" sldId="278"/>
        </pc:sldMkLst>
      </pc:sldChg>
      <pc:sldChg chg="del ord">
        <pc:chgData name="Phuong Van" userId="180a5dcf-d26c-494d-8d28-5e3391950b0b" providerId="ADAL" clId="{7E9FDCC6-F29B-401C-BC92-DBD45FDA5C53}" dt="2023-05-14T15:42:06.304" v="4626" actId="47"/>
        <pc:sldMkLst>
          <pc:docMk/>
          <pc:sldMk cId="0" sldId="279"/>
        </pc:sldMkLst>
      </pc:sldChg>
      <pc:sldChg chg="del">
        <pc:chgData name="Phuong Van" userId="180a5dcf-d26c-494d-8d28-5e3391950b0b" providerId="ADAL" clId="{7E9FDCC6-F29B-401C-BC92-DBD45FDA5C53}" dt="2023-05-07T23:48:54.853" v="2308" actId="47"/>
        <pc:sldMkLst>
          <pc:docMk/>
          <pc:sldMk cId="0" sldId="280"/>
        </pc:sldMkLst>
      </pc:sldChg>
      <pc:sldChg chg="del">
        <pc:chgData name="Phuong Van" userId="180a5dcf-d26c-494d-8d28-5e3391950b0b" providerId="ADAL" clId="{7E9FDCC6-F29B-401C-BC92-DBD45FDA5C53}" dt="2023-05-07T23:48:57.340" v="2309" actId="47"/>
        <pc:sldMkLst>
          <pc:docMk/>
          <pc:sldMk cId="0" sldId="281"/>
        </pc:sldMkLst>
      </pc:sldChg>
      <pc:sldChg chg="del">
        <pc:chgData name="Phuong Van" userId="180a5dcf-d26c-494d-8d28-5e3391950b0b" providerId="ADAL" clId="{7E9FDCC6-F29B-401C-BC92-DBD45FDA5C53}" dt="2023-05-07T23:48:58.330" v="2310" actId="47"/>
        <pc:sldMkLst>
          <pc:docMk/>
          <pc:sldMk cId="0" sldId="282"/>
        </pc:sldMkLst>
      </pc:sldChg>
      <pc:sldChg chg="del">
        <pc:chgData name="Phuong Van" userId="180a5dcf-d26c-494d-8d28-5e3391950b0b" providerId="ADAL" clId="{7E9FDCC6-F29B-401C-BC92-DBD45FDA5C53}" dt="2023-05-07T23:48:59.128" v="2311" actId="47"/>
        <pc:sldMkLst>
          <pc:docMk/>
          <pc:sldMk cId="0" sldId="283"/>
        </pc:sldMkLst>
      </pc:sldChg>
      <pc:sldChg chg="del">
        <pc:chgData name="Phuong Van" userId="180a5dcf-d26c-494d-8d28-5e3391950b0b" providerId="ADAL" clId="{7E9FDCC6-F29B-401C-BC92-DBD45FDA5C53}" dt="2023-05-07T23:49:01.006" v="2312" actId="47"/>
        <pc:sldMkLst>
          <pc:docMk/>
          <pc:sldMk cId="0" sldId="284"/>
        </pc:sldMkLst>
      </pc:sldChg>
      <pc:sldChg chg="del">
        <pc:chgData name="Phuong Van" userId="180a5dcf-d26c-494d-8d28-5e3391950b0b" providerId="ADAL" clId="{7E9FDCC6-F29B-401C-BC92-DBD45FDA5C53}" dt="2023-05-07T23:49:01.751" v="2313" actId="47"/>
        <pc:sldMkLst>
          <pc:docMk/>
          <pc:sldMk cId="0" sldId="285"/>
        </pc:sldMkLst>
      </pc:sldChg>
      <pc:sldChg chg="del">
        <pc:chgData name="Phuong Van" userId="180a5dcf-d26c-494d-8d28-5e3391950b0b" providerId="ADAL" clId="{7E9FDCC6-F29B-401C-BC92-DBD45FDA5C53}" dt="2023-05-07T23:49:02.531" v="2314" actId="47"/>
        <pc:sldMkLst>
          <pc:docMk/>
          <pc:sldMk cId="0" sldId="286"/>
        </pc:sldMkLst>
      </pc:sldChg>
      <pc:sldChg chg="del ord">
        <pc:chgData name="Phuong Van" userId="180a5dcf-d26c-494d-8d28-5e3391950b0b" providerId="ADAL" clId="{7E9FDCC6-F29B-401C-BC92-DBD45FDA5C53}" dt="2023-05-07T23:42:55.476" v="1809" actId="47"/>
        <pc:sldMkLst>
          <pc:docMk/>
          <pc:sldMk cId="0" sldId="287"/>
        </pc:sldMkLst>
      </pc:sldChg>
      <pc:sldChg chg="addSp modSp del mod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88"/>
        </pc:sldMkLst>
        <pc:graphicFrameChg chg="add modGraphic">
          <ac:chgData name="Phuong Van" userId="180a5dcf-d26c-494d-8d28-5e3391950b0b" providerId="ADAL" clId="{7E9FDCC6-F29B-401C-BC92-DBD45FDA5C53}" dt="2023-05-07T23:48:40.914" v="2305" actId="27309"/>
          <ac:graphicFrameMkLst>
            <pc:docMk/>
            <pc:sldMk cId="0" sldId="288"/>
            <ac:graphicFrameMk id="3" creationId="{FB22C90B-62EF-F31A-3E81-D0B03EDEB9DD}"/>
          </ac:graphicFrameMkLst>
        </pc:graphicFrameChg>
        <pc:graphicFrameChg chg="add modGraphic">
          <ac:chgData name="Phuong Van" userId="180a5dcf-d26c-494d-8d28-5e3391950b0b" providerId="ADAL" clId="{7E9FDCC6-F29B-401C-BC92-DBD45FDA5C53}" dt="2023-05-07T23:48:40.914" v="2305" actId="27309"/>
          <ac:graphicFrameMkLst>
            <pc:docMk/>
            <pc:sldMk cId="0" sldId="288"/>
            <ac:graphicFrameMk id="5" creationId="{8E656E5B-10C8-783B-E1E3-35E6E1E0C38C}"/>
          </ac:graphicFrameMkLst>
        </pc:graphicFrameChg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89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0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1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2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3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4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5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6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7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8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299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300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301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302"/>
        </pc:sldMkLst>
      </pc:sldChg>
      <pc:sldChg chg="del">
        <pc:chgData name="Phuong Van" userId="180a5dcf-d26c-494d-8d28-5e3391950b0b" providerId="ADAL" clId="{7E9FDCC6-F29B-401C-BC92-DBD45FDA5C53}" dt="2023-05-07T23:48:48.365" v="2306" actId="47"/>
        <pc:sldMkLst>
          <pc:docMk/>
          <pc:sldMk cId="0" sldId="303"/>
        </pc:sldMkLst>
      </pc:sldChg>
      <pc:sldChg chg="del">
        <pc:chgData name="Phuong Van" userId="180a5dcf-d26c-494d-8d28-5e3391950b0b" providerId="ADAL" clId="{7E9FDCC6-F29B-401C-BC92-DBD45FDA5C53}" dt="2023-05-07T23:48:51.128" v="2307" actId="47"/>
        <pc:sldMkLst>
          <pc:docMk/>
          <pc:sldMk cId="0" sldId="304"/>
        </pc:sldMkLst>
      </pc:sldChg>
      <pc:sldChg chg="del">
        <pc:chgData name="Phuong Van" userId="180a5dcf-d26c-494d-8d28-5e3391950b0b" providerId="ADAL" clId="{7E9FDCC6-F29B-401C-BC92-DBD45FDA5C53}" dt="2023-05-07T23:48:51.128" v="2307" actId="47"/>
        <pc:sldMkLst>
          <pc:docMk/>
          <pc:sldMk cId="0" sldId="305"/>
        </pc:sldMkLst>
      </pc:sldChg>
      <pc:sldChg chg="add del">
        <pc:chgData name="Phuong Van" userId="180a5dcf-d26c-494d-8d28-5e3391950b0b" providerId="ADAL" clId="{7E9FDCC6-F29B-401C-BC92-DBD45FDA5C53}" dt="2023-05-07T23:42:22.239" v="1802" actId="47"/>
        <pc:sldMkLst>
          <pc:docMk/>
          <pc:sldMk cId="2306267867" sldId="306"/>
        </pc:sldMkLst>
      </pc:sldChg>
      <pc:sldChg chg="del">
        <pc:chgData name="Phuong Van" userId="180a5dcf-d26c-494d-8d28-5e3391950b0b" providerId="ADAL" clId="{7E9FDCC6-F29B-401C-BC92-DBD45FDA5C53}" dt="2023-05-07T23:42:29.459" v="1804" actId="47"/>
        <pc:sldMkLst>
          <pc:docMk/>
          <pc:sldMk cId="928659817" sldId="307"/>
        </pc:sldMkLst>
      </pc:sldChg>
      <pc:sldChg chg="modSp del mod ord">
        <pc:chgData name="Phuong Van" userId="180a5dcf-d26c-494d-8d28-5e3391950b0b" providerId="ADAL" clId="{7E9FDCC6-F29B-401C-BC92-DBD45FDA5C53}" dt="2023-05-14T15:44:17.146" v="4743" actId="47"/>
        <pc:sldMkLst>
          <pc:docMk/>
          <pc:sldMk cId="1650721044" sldId="308"/>
        </pc:sldMkLst>
        <pc:spChg chg="mod">
          <ac:chgData name="Phuong Van" userId="180a5dcf-d26c-494d-8d28-5e3391950b0b" providerId="ADAL" clId="{7E9FDCC6-F29B-401C-BC92-DBD45FDA5C53}" dt="2023-05-07T23:48:14.581" v="2302" actId="20577"/>
          <ac:spMkLst>
            <pc:docMk/>
            <pc:sldMk cId="1650721044" sldId="308"/>
            <ac:spMk id="2082" creationId="{00000000-0000-0000-0000-000000000000}"/>
          </ac:spMkLst>
        </pc:spChg>
      </pc:sldChg>
      <pc:sldChg chg="add del">
        <pc:chgData name="Phuong Van" userId="180a5dcf-d26c-494d-8d28-5e3391950b0b" providerId="ADAL" clId="{7E9FDCC6-F29B-401C-BC92-DBD45FDA5C53}" dt="2023-05-14T14:55:17.211" v="3639" actId="47"/>
        <pc:sldMkLst>
          <pc:docMk/>
          <pc:sldMk cId="402055150" sldId="309"/>
        </pc:sldMkLst>
      </pc:sldChg>
      <pc:sldChg chg="modSp add del mod">
        <pc:chgData name="Phuong Van" userId="180a5dcf-d26c-494d-8d28-5e3391950b0b" providerId="ADAL" clId="{7E9FDCC6-F29B-401C-BC92-DBD45FDA5C53}" dt="2023-05-14T15:42:34.917" v="4627" actId="47"/>
        <pc:sldMkLst>
          <pc:docMk/>
          <pc:sldMk cId="2186464771" sldId="310"/>
        </pc:sldMkLst>
        <pc:spChg chg="mod">
          <ac:chgData name="Phuong Van" userId="180a5dcf-d26c-494d-8d28-5e3391950b0b" providerId="ADAL" clId="{7E9FDCC6-F29B-401C-BC92-DBD45FDA5C53}" dt="2023-05-07T23:43:35.056" v="1829" actId="20577"/>
          <ac:spMkLst>
            <pc:docMk/>
            <pc:sldMk cId="2186464771" sldId="310"/>
            <ac:spMk id="208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07T23:46:43.209" v="2264" actId="207"/>
          <ac:spMkLst>
            <pc:docMk/>
            <pc:sldMk cId="2186464771" sldId="310"/>
            <ac:spMk id="2083" creationId="{00000000-0000-0000-0000-000000000000}"/>
          </ac:spMkLst>
        </pc:spChg>
      </pc:sldChg>
      <pc:sldChg chg="modSp add del mod">
        <pc:chgData name="Phuong Van" userId="180a5dcf-d26c-494d-8d28-5e3391950b0b" providerId="ADAL" clId="{7E9FDCC6-F29B-401C-BC92-DBD45FDA5C53}" dt="2023-05-14T15:43:19.408" v="4683" actId="47"/>
        <pc:sldMkLst>
          <pc:docMk/>
          <pc:sldMk cId="1150774729" sldId="311"/>
        </pc:sldMkLst>
        <pc:spChg chg="mod">
          <ac:chgData name="Phuong Van" userId="180a5dcf-d26c-494d-8d28-5e3391950b0b" providerId="ADAL" clId="{7E9FDCC6-F29B-401C-BC92-DBD45FDA5C53}" dt="2023-05-14T15:43:12.659" v="4682" actId="20577"/>
          <ac:spMkLst>
            <pc:docMk/>
            <pc:sldMk cId="1150774729" sldId="311"/>
            <ac:spMk id="2368" creationId="{00000000-0000-0000-0000-000000000000}"/>
          </ac:spMkLst>
        </pc:spChg>
      </pc:sldChg>
      <pc:sldChg chg="del">
        <pc:chgData name="Phuong Van" userId="180a5dcf-d26c-494d-8d28-5e3391950b0b" providerId="ADAL" clId="{7E9FDCC6-F29B-401C-BC92-DBD45FDA5C53}" dt="2023-05-14T14:57:11.405" v="3761" actId="47"/>
        <pc:sldMkLst>
          <pc:docMk/>
          <pc:sldMk cId="3005752888" sldId="313"/>
        </pc:sldMkLst>
      </pc:sldChg>
      <pc:sldChg chg="modSp del mod">
        <pc:chgData name="Phuong Van" userId="180a5dcf-d26c-494d-8d28-5e3391950b0b" providerId="ADAL" clId="{7E9FDCC6-F29B-401C-BC92-DBD45FDA5C53}" dt="2023-05-14T14:56:18.001" v="3754" actId="47"/>
        <pc:sldMkLst>
          <pc:docMk/>
          <pc:sldMk cId="2838406647" sldId="314"/>
        </pc:sldMkLst>
        <pc:spChg chg="mod">
          <ac:chgData name="Phuong Van" userId="180a5dcf-d26c-494d-8d28-5e3391950b0b" providerId="ADAL" clId="{7E9FDCC6-F29B-401C-BC92-DBD45FDA5C53}" dt="2023-05-14T14:55:40.468" v="3680" actId="20577"/>
          <ac:spMkLst>
            <pc:docMk/>
            <pc:sldMk cId="2838406647" sldId="314"/>
            <ac:spMk id="2142" creationId="{00000000-0000-0000-0000-000000000000}"/>
          </ac:spMkLst>
        </pc:spChg>
      </pc:sldChg>
      <pc:sldChg chg="addSp modSp add mod">
        <pc:chgData name="Phuong Van" userId="180a5dcf-d26c-494d-8d28-5e3391950b0b" providerId="ADAL" clId="{7E9FDCC6-F29B-401C-BC92-DBD45FDA5C53}" dt="2023-05-14T14:58:14.479" v="3800" actId="14100"/>
        <pc:sldMkLst>
          <pc:docMk/>
          <pc:sldMk cId="2067514012" sldId="315"/>
        </pc:sldMkLst>
        <pc:spChg chg="mod">
          <ac:chgData name="Phuong Van" userId="180a5dcf-d26c-494d-8d28-5e3391950b0b" providerId="ADAL" clId="{7E9FDCC6-F29B-401C-BC92-DBD45FDA5C53}" dt="2023-05-14T14:50:30.174" v="3196" actId="1076"/>
          <ac:spMkLst>
            <pc:docMk/>
            <pc:sldMk cId="2067514012" sldId="315"/>
            <ac:spMk id="214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14T14:58:14.479" v="3800" actId="14100"/>
          <ac:spMkLst>
            <pc:docMk/>
            <pc:sldMk cId="2067514012" sldId="315"/>
            <ac:spMk id="2195" creationId="{00000000-0000-0000-0000-000000000000}"/>
          </ac:spMkLst>
        </pc:spChg>
        <pc:picChg chg="add mod">
          <ac:chgData name="Phuong Van" userId="180a5dcf-d26c-494d-8d28-5e3391950b0b" providerId="ADAL" clId="{7E9FDCC6-F29B-401C-BC92-DBD45FDA5C53}" dt="2023-05-14T14:51:04.269" v="3205" actId="1440"/>
          <ac:picMkLst>
            <pc:docMk/>
            <pc:sldMk cId="2067514012" sldId="315"/>
            <ac:picMk id="1026" creationId="{344025DD-85BF-8D27-87CA-D0A1A8C53937}"/>
          </ac:picMkLst>
        </pc:picChg>
        <pc:picChg chg="add mod">
          <ac:chgData name="Phuong Van" userId="180a5dcf-d26c-494d-8d28-5e3391950b0b" providerId="ADAL" clId="{7E9FDCC6-F29B-401C-BC92-DBD45FDA5C53}" dt="2023-05-14T14:51:05.853" v="3206" actId="1440"/>
          <ac:picMkLst>
            <pc:docMk/>
            <pc:sldMk cId="2067514012" sldId="315"/>
            <ac:picMk id="1028" creationId="{A85307F2-81B4-D71B-AA96-2DB6CC0ABF34}"/>
          </ac:picMkLst>
        </pc:picChg>
      </pc:sldChg>
      <pc:sldChg chg="addSp delSp modSp add mod">
        <pc:chgData name="Phuong Van" userId="180a5dcf-d26c-494d-8d28-5e3391950b0b" providerId="ADAL" clId="{7E9FDCC6-F29B-401C-BC92-DBD45FDA5C53}" dt="2023-05-14T20:50:52.657" v="5837" actId="20577"/>
        <pc:sldMkLst>
          <pc:docMk/>
          <pc:sldMk cId="2438657862" sldId="316"/>
        </pc:sldMkLst>
        <pc:spChg chg="add del">
          <ac:chgData name="Phuong Van" userId="180a5dcf-d26c-494d-8d28-5e3391950b0b" providerId="ADAL" clId="{7E9FDCC6-F29B-401C-BC92-DBD45FDA5C53}" dt="2023-05-14T15:07:56.968" v="4275" actId="478"/>
          <ac:spMkLst>
            <pc:docMk/>
            <pc:sldMk cId="2438657862" sldId="316"/>
            <ac:spMk id="3" creationId="{78A53625-208E-79BB-A696-DD938039C754}"/>
          </ac:spMkLst>
        </pc:spChg>
        <pc:spChg chg="mod">
          <ac:chgData name="Phuong Van" userId="180a5dcf-d26c-494d-8d28-5e3391950b0b" providerId="ADAL" clId="{7E9FDCC6-F29B-401C-BC92-DBD45FDA5C53}" dt="2023-05-14T14:52:30.727" v="3323" actId="20577"/>
          <ac:spMkLst>
            <pc:docMk/>
            <pc:sldMk cId="2438657862" sldId="316"/>
            <ac:spMk id="214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14T20:50:52.657" v="5837" actId="20577"/>
          <ac:spMkLst>
            <pc:docMk/>
            <pc:sldMk cId="2438657862" sldId="316"/>
            <ac:spMk id="2195" creationId="{00000000-0000-0000-0000-000000000000}"/>
          </ac:spMkLst>
        </pc:spChg>
        <pc:grpChg chg="mod">
          <ac:chgData name="Phuong Van" userId="180a5dcf-d26c-494d-8d28-5e3391950b0b" providerId="ADAL" clId="{7E9FDCC6-F29B-401C-BC92-DBD45FDA5C53}" dt="2023-05-14T14:51:20.336" v="3208" actId="1076"/>
          <ac:grpSpMkLst>
            <pc:docMk/>
            <pc:sldMk cId="2438657862" sldId="316"/>
            <ac:grpSpMk id="2139" creationId="{00000000-0000-0000-0000-000000000000}"/>
          </ac:grpSpMkLst>
        </pc:grpChg>
        <pc:picChg chg="add del mod">
          <ac:chgData name="Phuong Van" userId="180a5dcf-d26c-494d-8d28-5e3391950b0b" providerId="ADAL" clId="{7E9FDCC6-F29B-401C-BC92-DBD45FDA5C53}" dt="2023-05-14T15:10:15.344" v="4292" actId="478"/>
          <ac:picMkLst>
            <pc:docMk/>
            <pc:sldMk cId="2438657862" sldId="316"/>
            <ac:picMk id="4" creationId="{C602F288-A751-1D59-8D17-6B30184A6B01}"/>
          </ac:picMkLst>
        </pc:picChg>
        <pc:picChg chg="del">
          <ac:chgData name="Phuong Van" userId="180a5dcf-d26c-494d-8d28-5e3391950b0b" providerId="ADAL" clId="{7E9FDCC6-F29B-401C-BC92-DBD45FDA5C53}" dt="2023-05-14T14:52:49.473" v="3324" actId="478"/>
          <ac:picMkLst>
            <pc:docMk/>
            <pc:sldMk cId="2438657862" sldId="316"/>
            <ac:picMk id="1026" creationId="{344025DD-85BF-8D27-87CA-D0A1A8C53937}"/>
          </ac:picMkLst>
        </pc:picChg>
        <pc:picChg chg="del">
          <ac:chgData name="Phuong Van" userId="180a5dcf-d26c-494d-8d28-5e3391950b0b" providerId="ADAL" clId="{7E9FDCC6-F29B-401C-BC92-DBD45FDA5C53}" dt="2023-05-14T14:52:50.683" v="3325" actId="478"/>
          <ac:picMkLst>
            <pc:docMk/>
            <pc:sldMk cId="2438657862" sldId="316"/>
            <ac:picMk id="1028" creationId="{A85307F2-81B4-D71B-AA96-2DB6CC0ABF34}"/>
          </ac:picMkLst>
        </pc:picChg>
        <pc:picChg chg="add mod">
          <ac:chgData name="Phuong Van" userId="180a5dcf-d26c-494d-8d28-5e3391950b0b" providerId="ADAL" clId="{7E9FDCC6-F29B-401C-BC92-DBD45FDA5C53}" dt="2023-05-14T15:31:46.638" v="4494" actId="1076"/>
          <ac:picMkLst>
            <pc:docMk/>
            <pc:sldMk cId="2438657862" sldId="316"/>
            <ac:picMk id="2050" creationId="{5165EA18-B254-2FBF-0F0F-96872486A03F}"/>
          </ac:picMkLst>
        </pc:picChg>
        <pc:picChg chg="add mod">
          <ac:chgData name="Phuong Van" userId="180a5dcf-d26c-494d-8d28-5e3391950b0b" providerId="ADAL" clId="{7E9FDCC6-F29B-401C-BC92-DBD45FDA5C53}" dt="2023-05-14T15:31:46.638" v="4494" actId="1076"/>
          <ac:picMkLst>
            <pc:docMk/>
            <pc:sldMk cId="2438657862" sldId="316"/>
            <ac:picMk id="2052" creationId="{912A9855-2B41-7DAE-9781-53C9F66EFF80}"/>
          </ac:picMkLst>
        </pc:picChg>
        <pc:picChg chg="add mod">
          <ac:chgData name="Phuong Van" userId="180a5dcf-d26c-494d-8d28-5e3391950b0b" providerId="ADAL" clId="{7E9FDCC6-F29B-401C-BC92-DBD45FDA5C53}" dt="2023-05-14T15:31:46.638" v="4494" actId="1076"/>
          <ac:picMkLst>
            <pc:docMk/>
            <pc:sldMk cId="2438657862" sldId="316"/>
            <ac:picMk id="2054" creationId="{2848924A-0C6F-C8D4-8669-6E88857D7607}"/>
          </ac:picMkLst>
        </pc:picChg>
      </pc:sldChg>
      <pc:sldChg chg="modSp add mod ord">
        <pc:chgData name="Phuong Van" userId="180a5dcf-d26c-494d-8d28-5e3391950b0b" providerId="ADAL" clId="{7E9FDCC6-F29B-401C-BC92-DBD45FDA5C53}" dt="2023-05-14T16:02:14.989" v="5603" actId="113"/>
        <pc:sldMkLst>
          <pc:docMk/>
          <pc:sldMk cId="2455556373" sldId="317"/>
        </pc:sldMkLst>
        <pc:spChg chg="mod">
          <ac:chgData name="Phuong Van" userId="180a5dcf-d26c-494d-8d28-5e3391950b0b" providerId="ADAL" clId="{7E9FDCC6-F29B-401C-BC92-DBD45FDA5C53}" dt="2023-05-14T15:45:54.256" v="4812" actId="20577"/>
          <ac:spMkLst>
            <pc:docMk/>
            <pc:sldMk cId="2455556373" sldId="317"/>
            <ac:spMk id="208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14T16:02:14.989" v="5603" actId="113"/>
          <ac:spMkLst>
            <pc:docMk/>
            <pc:sldMk cId="2455556373" sldId="317"/>
            <ac:spMk id="2083" creationId="{00000000-0000-0000-0000-000000000000}"/>
          </ac:spMkLst>
        </pc:spChg>
      </pc:sldChg>
      <pc:sldChg chg="add del">
        <pc:chgData name="Phuong Van" userId="180a5dcf-d26c-494d-8d28-5e3391950b0b" providerId="ADAL" clId="{7E9FDCC6-F29B-401C-BC92-DBD45FDA5C53}" dt="2023-05-14T14:56:24.075" v="3755" actId="47"/>
        <pc:sldMkLst>
          <pc:docMk/>
          <pc:sldMk cId="605967072" sldId="318"/>
        </pc:sldMkLst>
      </pc:sldChg>
      <pc:sldChg chg="addSp delSp modSp add mod modNotesTx">
        <pc:chgData name="Phuong Van" userId="180a5dcf-d26c-494d-8d28-5e3391950b0b" providerId="ADAL" clId="{7E9FDCC6-F29B-401C-BC92-DBD45FDA5C53}" dt="2023-05-14T21:00:48.946" v="6352" actId="1076"/>
        <pc:sldMkLst>
          <pc:docMk/>
          <pc:sldMk cId="2768456694" sldId="318"/>
        </pc:sldMkLst>
        <pc:spChg chg="add mod">
          <ac:chgData name="Phuong Van" userId="180a5dcf-d26c-494d-8d28-5e3391950b0b" providerId="ADAL" clId="{7E9FDCC6-F29B-401C-BC92-DBD45FDA5C53}" dt="2023-05-14T21:00:44.115" v="6351" actId="1076"/>
          <ac:spMkLst>
            <pc:docMk/>
            <pc:sldMk cId="2768456694" sldId="318"/>
            <ac:spMk id="2" creationId="{CBE86B83-77CF-FD45-9532-E835629CC74B}"/>
          </ac:spMkLst>
        </pc:spChg>
        <pc:spChg chg="del">
          <ac:chgData name="Phuong Van" userId="180a5dcf-d26c-494d-8d28-5e3391950b0b" providerId="ADAL" clId="{7E9FDCC6-F29B-401C-BC92-DBD45FDA5C53}" dt="2023-05-14T15:46:14.936" v="4847" actId="478"/>
          <ac:spMkLst>
            <pc:docMk/>
            <pc:sldMk cId="2768456694" sldId="318"/>
            <ac:spMk id="5" creationId="{4A20CEDB-16E5-C25D-DBDD-CF9D6AB536E2}"/>
          </ac:spMkLst>
        </pc:spChg>
        <pc:spChg chg="mod">
          <ac:chgData name="Phuong Van" userId="180a5dcf-d26c-494d-8d28-5e3391950b0b" providerId="ADAL" clId="{7E9FDCC6-F29B-401C-BC92-DBD45FDA5C53}" dt="2023-05-14T15:46:09.622" v="4845" actId="20577"/>
          <ac:spMkLst>
            <pc:docMk/>
            <pc:sldMk cId="2768456694" sldId="318"/>
            <ac:spMk id="2082" creationId="{00000000-0000-0000-0000-000000000000}"/>
          </ac:spMkLst>
        </pc:spChg>
        <pc:spChg chg="mod">
          <ac:chgData name="Phuong Van" userId="180a5dcf-d26c-494d-8d28-5e3391950b0b" providerId="ADAL" clId="{7E9FDCC6-F29B-401C-BC92-DBD45FDA5C53}" dt="2023-05-14T15:46:40.713" v="4864" actId="20577"/>
          <ac:spMkLst>
            <pc:docMk/>
            <pc:sldMk cId="2768456694" sldId="318"/>
            <ac:spMk id="2083" creationId="{00000000-0000-0000-0000-000000000000}"/>
          </ac:spMkLst>
        </pc:spChg>
        <pc:picChg chg="del">
          <ac:chgData name="Phuong Van" userId="180a5dcf-d26c-494d-8d28-5e3391950b0b" providerId="ADAL" clId="{7E9FDCC6-F29B-401C-BC92-DBD45FDA5C53}" dt="2023-05-14T15:46:12.144" v="4846" actId="478"/>
          <ac:picMkLst>
            <pc:docMk/>
            <pc:sldMk cId="2768456694" sldId="318"/>
            <ac:picMk id="3074" creationId="{719C56B6-899D-EAEA-E221-D58078167A55}"/>
          </ac:picMkLst>
        </pc:picChg>
        <pc:picChg chg="add mod">
          <ac:chgData name="Phuong Van" userId="180a5dcf-d26c-494d-8d28-5e3391950b0b" providerId="ADAL" clId="{7E9FDCC6-F29B-401C-BC92-DBD45FDA5C53}" dt="2023-05-14T21:00:48.946" v="6352" actId="1076"/>
          <ac:picMkLst>
            <pc:docMk/>
            <pc:sldMk cId="2768456694" sldId="318"/>
            <ac:picMk id="4098" creationId="{28030538-F6CE-0A40-1835-552967ED48D7}"/>
          </ac:picMkLst>
        </pc:picChg>
        <pc:picChg chg="add mod">
          <ac:chgData name="Phuong Van" userId="180a5dcf-d26c-494d-8d28-5e3391950b0b" providerId="ADAL" clId="{7E9FDCC6-F29B-401C-BC92-DBD45FDA5C53}" dt="2023-05-14T16:11:48.485" v="5752" actId="1076"/>
          <ac:picMkLst>
            <pc:docMk/>
            <pc:sldMk cId="2768456694" sldId="318"/>
            <ac:picMk id="4100" creationId="{BBE10965-8ECC-1915-9E34-BC86DB67506B}"/>
          </ac:picMkLst>
        </pc:picChg>
      </pc:sldChg>
      <pc:sldChg chg="del">
        <pc:chgData name="Phuong Van" userId="180a5dcf-d26c-494d-8d28-5e3391950b0b" providerId="ADAL" clId="{7E9FDCC6-F29B-401C-BC92-DBD45FDA5C53}" dt="2023-05-14T15:41:22.763" v="4622" actId="47"/>
        <pc:sldMkLst>
          <pc:docMk/>
          <pc:sldMk cId="3220833808" sldId="319"/>
        </pc:sldMkLst>
      </pc:sldChg>
      <pc:sldMasterChg chg="delSldLayout">
        <pc:chgData name="Phuong Van" userId="180a5dcf-d26c-494d-8d28-5e3391950b0b" providerId="ADAL" clId="{7E9FDCC6-F29B-401C-BC92-DBD45FDA5C53}" dt="2023-05-14T15:43:19.408" v="4683" actId="47"/>
        <pc:sldMasterMkLst>
          <pc:docMk/>
          <pc:sldMasterMk cId="0" sldId="2147483679"/>
        </pc:sldMasterMkLst>
        <pc:sldLayoutChg chg="del">
          <pc:chgData name="Phuong Van" userId="180a5dcf-d26c-494d-8d28-5e3391950b0b" providerId="ADAL" clId="{7E9FDCC6-F29B-401C-BC92-DBD45FDA5C53}" dt="2023-05-07T23:05:08.464" v="300" actId="47"/>
          <pc:sldLayoutMkLst>
            <pc:docMk/>
            <pc:sldMasterMk cId="0" sldId="2147483679"/>
            <pc:sldLayoutMk cId="0" sldId="2147483649"/>
          </pc:sldLayoutMkLst>
        </pc:sldLayoutChg>
        <pc:sldLayoutChg chg="del">
          <pc:chgData name="Phuong Van" userId="180a5dcf-d26c-494d-8d28-5e3391950b0b" providerId="ADAL" clId="{7E9FDCC6-F29B-401C-BC92-DBD45FDA5C53}" dt="2023-05-07T23:49:02.531" v="2314" actId="47"/>
          <pc:sldLayoutMkLst>
            <pc:docMk/>
            <pc:sldMasterMk cId="0" sldId="2147483679"/>
            <pc:sldLayoutMk cId="0" sldId="2147483650"/>
          </pc:sldLayoutMkLst>
        </pc:sldLayoutChg>
        <pc:sldLayoutChg chg="del">
          <pc:chgData name="Phuong Van" userId="180a5dcf-d26c-494d-8d28-5e3391950b0b" providerId="ADAL" clId="{7E9FDCC6-F29B-401C-BC92-DBD45FDA5C53}" dt="2023-05-07T23:42:27.277" v="1803" actId="47"/>
          <pc:sldLayoutMkLst>
            <pc:docMk/>
            <pc:sldMasterMk cId="0" sldId="2147483679"/>
            <pc:sldLayoutMk cId="0" sldId="2147483651"/>
          </pc:sldLayoutMkLst>
        </pc:sldLayoutChg>
        <pc:sldLayoutChg chg="del">
          <pc:chgData name="Phuong Van" userId="180a5dcf-d26c-494d-8d28-5e3391950b0b" providerId="ADAL" clId="{7E9FDCC6-F29B-401C-BC92-DBD45FDA5C53}" dt="2023-05-14T15:41:42.724" v="4625" actId="47"/>
          <pc:sldLayoutMkLst>
            <pc:docMk/>
            <pc:sldMasterMk cId="0" sldId="2147483679"/>
            <pc:sldLayoutMk cId="0" sldId="2147483654"/>
          </pc:sldLayoutMkLst>
        </pc:sldLayoutChg>
        <pc:sldLayoutChg chg="del">
          <pc:chgData name="Phuong Van" userId="180a5dcf-d26c-494d-8d28-5e3391950b0b" providerId="ADAL" clId="{7E9FDCC6-F29B-401C-BC92-DBD45FDA5C53}" dt="2023-05-07T23:07:15.341" v="301" actId="47"/>
          <pc:sldLayoutMkLst>
            <pc:docMk/>
            <pc:sldMasterMk cId="0" sldId="2147483679"/>
            <pc:sldLayoutMk cId="0" sldId="2147483655"/>
          </pc:sldLayoutMkLst>
        </pc:sldLayoutChg>
        <pc:sldLayoutChg chg="del">
          <pc:chgData name="Phuong Van" userId="180a5dcf-d26c-494d-8d28-5e3391950b0b" providerId="ADAL" clId="{7E9FDCC6-F29B-401C-BC92-DBD45FDA5C53}" dt="2023-05-07T23:07:28.822" v="307" actId="47"/>
          <pc:sldLayoutMkLst>
            <pc:docMk/>
            <pc:sldMasterMk cId="0" sldId="2147483679"/>
            <pc:sldLayoutMk cId="0" sldId="2147483657"/>
          </pc:sldLayoutMkLst>
        </pc:sldLayoutChg>
        <pc:sldLayoutChg chg="del">
          <pc:chgData name="Phuong Van" userId="180a5dcf-d26c-494d-8d28-5e3391950b0b" providerId="ADAL" clId="{7E9FDCC6-F29B-401C-BC92-DBD45FDA5C53}" dt="2023-05-07T23:07:20.576" v="304" actId="47"/>
          <pc:sldLayoutMkLst>
            <pc:docMk/>
            <pc:sldMasterMk cId="0" sldId="2147483679"/>
            <pc:sldLayoutMk cId="0" sldId="2147483660"/>
          </pc:sldLayoutMkLst>
        </pc:sldLayoutChg>
        <pc:sldLayoutChg chg="del">
          <pc:chgData name="Phuong Van" userId="180a5dcf-d26c-494d-8d28-5e3391950b0b" providerId="ADAL" clId="{7E9FDCC6-F29B-401C-BC92-DBD45FDA5C53}" dt="2023-05-07T23:07:39.747" v="309" actId="47"/>
          <pc:sldLayoutMkLst>
            <pc:docMk/>
            <pc:sldMasterMk cId="0" sldId="2147483679"/>
            <pc:sldLayoutMk cId="0" sldId="2147483661"/>
          </pc:sldLayoutMkLst>
        </pc:sldLayoutChg>
        <pc:sldLayoutChg chg="del">
          <pc:chgData name="Phuong Van" userId="180a5dcf-d26c-494d-8d28-5e3391950b0b" providerId="ADAL" clId="{7E9FDCC6-F29B-401C-BC92-DBD45FDA5C53}" dt="2023-05-07T23:49:19.736" v="2317" actId="47"/>
          <pc:sldLayoutMkLst>
            <pc:docMk/>
            <pc:sldMasterMk cId="0" sldId="2147483679"/>
            <pc:sldLayoutMk cId="0" sldId="2147483662"/>
          </pc:sldLayoutMkLst>
        </pc:sldLayoutChg>
        <pc:sldLayoutChg chg="del">
          <pc:chgData name="Phuong Van" userId="180a5dcf-d26c-494d-8d28-5e3391950b0b" providerId="ADAL" clId="{7E9FDCC6-F29B-401C-BC92-DBD45FDA5C53}" dt="2023-05-07T23:48:54.853" v="2308" actId="47"/>
          <pc:sldLayoutMkLst>
            <pc:docMk/>
            <pc:sldMasterMk cId="0" sldId="2147483679"/>
            <pc:sldLayoutMk cId="0" sldId="2147483663"/>
          </pc:sldLayoutMkLst>
        </pc:sldLayoutChg>
        <pc:sldLayoutChg chg="del">
          <pc:chgData name="Phuong Van" userId="180a5dcf-d26c-494d-8d28-5e3391950b0b" providerId="ADAL" clId="{7E9FDCC6-F29B-401C-BC92-DBD45FDA5C53}" dt="2023-05-07T23:07:17.440" v="303" actId="47"/>
          <pc:sldLayoutMkLst>
            <pc:docMk/>
            <pc:sldMasterMk cId="0" sldId="2147483679"/>
            <pc:sldLayoutMk cId="0" sldId="2147483664"/>
          </pc:sldLayoutMkLst>
        </pc:sldLayoutChg>
        <pc:sldLayoutChg chg="del">
          <pc:chgData name="Phuong Van" userId="180a5dcf-d26c-494d-8d28-5e3391950b0b" providerId="ADAL" clId="{7E9FDCC6-F29B-401C-BC92-DBD45FDA5C53}" dt="2023-05-07T23:07:21.672" v="305" actId="47"/>
          <pc:sldLayoutMkLst>
            <pc:docMk/>
            <pc:sldMasterMk cId="0" sldId="2147483679"/>
            <pc:sldLayoutMk cId="0" sldId="2147483665"/>
          </pc:sldLayoutMkLst>
        </pc:sldLayoutChg>
        <pc:sldLayoutChg chg="del">
          <pc:chgData name="Phuong Van" userId="180a5dcf-d26c-494d-8d28-5e3391950b0b" providerId="ADAL" clId="{7E9FDCC6-F29B-401C-BC92-DBD45FDA5C53}" dt="2023-05-14T15:42:06.304" v="4626" actId="47"/>
          <pc:sldLayoutMkLst>
            <pc:docMk/>
            <pc:sldMasterMk cId="0" sldId="2147483679"/>
            <pc:sldLayoutMk cId="0" sldId="2147483666"/>
          </pc:sldLayoutMkLst>
        </pc:sldLayoutChg>
        <pc:sldLayoutChg chg="del">
          <pc:chgData name="Phuong Van" userId="180a5dcf-d26c-494d-8d28-5e3391950b0b" providerId="ADAL" clId="{7E9FDCC6-F29B-401C-BC92-DBD45FDA5C53}" dt="2023-05-07T23:49:25.900" v="2318" actId="47"/>
          <pc:sldLayoutMkLst>
            <pc:docMk/>
            <pc:sldMasterMk cId="0" sldId="2147483679"/>
            <pc:sldLayoutMk cId="0" sldId="2147483667"/>
          </pc:sldLayoutMkLst>
        </pc:sldLayoutChg>
        <pc:sldLayoutChg chg="del">
          <pc:chgData name="Phuong Van" userId="180a5dcf-d26c-494d-8d28-5e3391950b0b" providerId="ADAL" clId="{7E9FDCC6-F29B-401C-BC92-DBD45FDA5C53}" dt="2023-05-07T23:49:01.006" v="2312" actId="47"/>
          <pc:sldLayoutMkLst>
            <pc:docMk/>
            <pc:sldMasterMk cId="0" sldId="2147483679"/>
            <pc:sldLayoutMk cId="0" sldId="2147483668"/>
          </pc:sldLayoutMkLst>
        </pc:sldLayoutChg>
        <pc:sldLayoutChg chg="del">
          <pc:chgData name="Phuong Van" userId="180a5dcf-d26c-494d-8d28-5e3391950b0b" providerId="ADAL" clId="{7E9FDCC6-F29B-401C-BC92-DBD45FDA5C53}" dt="2023-05-07T23:07:16.360" v="302" actId="47"/>
          <pc:sldLayoutMkLst>
            <pc:docMk/>
            <pc:sldMasterMk cId="0" sldId="2147483679"/>
            <pc:sldLayoutMk cId="0" sldId="2147483669"/>
          </pc:sldLayoutMkLst>
        </pc:sldLayoutChg>
        <pc:sldLayoutChg chg="del">
          <pc:chgData name="Phuong Van" userId="180a5dcf-d26c-494d-8d28-5e3391950b0b" providerId="ADAL" clId="{7E9FDCC6-F29B-401C-BC92-DBD45FDA5C53}" dt="2023-05-14T15:43:19.408" v="4683" actId="47"/>
          <pc:sldLayoutMkLst>
            <pc:docMk/>
            <pc:sldMasterMk cId="0" sldId="2147483679"/>
            <pc:sldLayoutMk cId="0" sldId="2147483670"/>
          </pc:sldLayoutMkLst>
        </pc:sldLayoutChg>
        <pc:sldLayoutChg chg="del">
          <pc:chgData name="Phuong Van" userId="180a5dcf-d26c-494d-8d28-5e3391950b0b" providerId="ADAL" clId="{7E9FDCC6-F29B-401C-BC92-DBD45FDA5C53}" dt="2023-05-07T23:07:41.859" v="310" actId="47"/>
          <pc:sldLayoutMkLst>
            <pc:docMk/>
            <pc:sldMasterMk cId="0" sldId="2147483679"/>
            <pc:sldLayoutMk cId="0" sldId="2147483671"/>
          </pc:sldLayoutMkLst>
        </pc:sldLayoutChg>
        <pc:sldLayoutChg chg="del">
          <pc:chgData name="Phuong Van" userId="180a5dcf-d26c-494d-8d28-5e3391950b0b" providerId="ADAL" clId="{7E9FDCC6-F29B-401C-BC92-DBD45FDA5C53}" dt="2023-05-07T23:48:57.340" v="2309" actId="47"/>
          <pc:sldLayoutMkLst>
            <pc:docMk/>
            <pc:sldMasterMk cId="0" sldId="2147483679"/>
            <pc:sldLayoutMk cId="0" sldId="2147483672"/>
          </pc:sldLayoutMkLst>
        </pc:sldLayoutChg>
        <pc:sldLayoutChg chg="del">
          <pc:chgData name="Phuong Van" userId="180a5dcf-d26c-494d-8d28-5e3391950b0b" providerId="ADAL" clId="{7E9FDCC6-F29B-401C-BC92-DBD45FDA5C53}" dt="2023-05-07T23:48:58.330" v="2310" actId="47"/>
          <pc:sldLayoutMkLst>
            <pc:docMk/>
            <pc:sldMasterMk cId="0" sldId="2147483679"/>
            <pc:sldLayoutMk cId="0" sldId="2147483673"/>
          </pc:sldLayoutMkLst>
        </pc:sldLayoutChg>
        <pc:sldLayoutChg chg="del">
          <pc:chgData name="Phuong Van" userId="180a5dcf-d26c-494d-8d28-5e3391950b0b" providerId="ADAL" clId="{7E9FDCC6-F29B-401C-BC92-DBD45FDA5C53}" dt="2023-05-07T23:49:01.751" v="2313" actId="47"/>
          <pc:sldLayoutMkLst>
            <pc:docMk/>
            <pc:sldMasterMk cId="0" sldId="2147483679"/>
            <pc:sldLayoutMk cId="0" sldId="2147483674"/>
          </pc:sldLayoutMkLst>
        </pc:sldLayoutChg>
      </pc:sldMasterChg>
      <pc:sldMasterChg chg="del delSldLayout">
        <pc:chgData name="Phuong Van" userId="180a5dcf-d26c-494d-8d28-5e3391950b0b" providerId="ADAL" clId="{7E9FDCC6-F29B-401C-BC92-DBD45FDA5C53}" dt="2023-05-07T23:48:51.128" v="2307" actId="47"/>
        <pc:sldMasterMkLst>
          <pc:docMk/>
          <pc:sldMasterMk cId="0" sldId="2147483680"/>
        </pc:sldMasterMkLst>
        <pc:sldLayoutChg chg="del">
          <pc:chgData name="Phuong Van" userId="180a5dcf-d26c-494d-8d28-5e3391950b0b" providerId="ADAL" clId="{7E9FDCC6-F29B-401C-BC92-DBD45FDA5C53}" dt="2023-05-07T23:48:51.128" v="2307" actId="47"/>
          <pc:sldLayoutMkLst>
            <pc:docMk/>
            <pc:sldMasterMk cId="0" sldId="2147483680"/>
            <pc:sldLayoutMk cId="0" sldId="2147483677"/>
          </pc:sldLayoutMkLst>
        </pc:sldLayoutChg>
        <pc:sldLayoutChg chg="del">
          <pc:chgData name="Phuong Van" userId="180a5dcf-d26c-494d-8d28-5e3391950b0b" providerId="ADAL" clId="{7E9FDCC6-F29B-401C-BC92-DBD45FDA5C53}" dt="2023-05-07T23:48:51.128" v="2307" actId="47"/>
          <pc:sldLayoutMkLst>
            <pc:docMk/>
            <pc:sldMasterMk cId="0" sldId="2147483680"/>
            <pc:sldLayoutMk cId="0" sldId="2147483678"/>
          </pc:sldLayoutMkLst>
        </pc:sldLayoutChg>
      </pc:sldMasterChg>
    </pc:docChg>
  </pc:docChgLst>
  <pc:docChgLst>
    <pc:chgData name="Andrew Taylor" userId="S::ataylo27@syr.edu::faf9235e-146c-40db-8b83-5ef3b9ab6288" providerId="AD" clId="Web-{40C05116-B3A5-4766-85EB-0D3DB16C00F0}"/>
    <pc:docChg chg="addSld delSld modSld sldOrd">
      <pc:chgData name="Andrew Taylor" userId="S::ataylo27@syr.edu::faf9235e-146c-40db-8b83-5ef3b9ab6288" providerId="AD" clId="Web-{40C05116-B3A5-4766-85EB-0D3DB16C00F0}" dt="2023-05-14T15:29:43.943" v="24" actId="1076"/>
      <pc:docMkLst>
        <pc:docMk/>
      </pc:docMkLst>
      <pc:sldChg chg="ord">
        <pc:chgData name="Andrew Taylor" userId="S::ataylo27@syr.edu::faf9235e-146c-40db-8b83-5ef3b9ab6288" providerId="AD" clId="Web-{40C05116-B3A5-4766-85EB-0D3DB16C00F0}" dt="2023-05-14T15:29:25.802" v="4"/>
        <pc:sldMkLst>
          <pc:docMk/>
          <pc:sldMk cId="0" sldId="265"/>
        </pc:sldMkLst>
      </pc:sldChg>
      <pc:sldChg chg="new del">
        <pc:chgData name="Andrew Taylor" userId="S::ataylo27@syr.edu::faf9235e-146c-40db-8b83-5ef3b9ab6288" providerId="AD" clId="Web-{40C05116-B3A5-4766-85EB-0D3DB16C00F0}" dt="2023-05-14T15:29:12.879" v="2"/>
        <pc:sldMkLst>
          <pc:docMk/>
          <pc:sldMk cId="1349925649" sldId="318"/>
        </pc:sldMkLst>
      </pc:sldChg>
      <pc:sldChg chg="modSp new ord">
        <pc:chgData name="Andrew Taylor" userId="S::ataylo27@syr.edu::faf9235e-146c-40db-8b83-5ef3b9ab6288" providerId="AD" clId="Web-{40C05116-B3A5-4766-85EB-0D3DB16C00F0}" dt="2023-05-14T15:29:43.943" v="24" actId="1076"/>
        <pc:sldMkLst>
          <pc:docMk/>
          <pc:sldMk cId="3220833808" sldId="319"/>
        </pc:sldMkLst>
        <pc:spChg chg="mod">
          <ac:chgData name="Andrew Taylor" userId="S::ataylo27@syr.edu::faf9235e-146c-40db-8b83-5ef3b9ab6288" providerId="AD" clId="Web-{40C05116-B3A5-4766-85EB-0D3DB16C00F0}" dt="2023-05-14T15:29:43.943" v="24" actId="1076"/>
          <ac:spMkLst>
            <pc:docMk/>
            <pc:sldMk cId="3220833808" sldId="319"/>
            <ac:spMk id="4" creationId="{255812BA-13B2-4399-3D19-576879E870FE}"/>
          </ac:spMkLst>
        </pc:spChg>
      </pc:sldChg>
    </pc:docChg>
  </pc:docChgLst>
  <pc:docChgLst>
    <pc:chgData name="Nicholas Videtti" userId="S::nvidetti@syr.edu::88101fb5-7c1c-4b5d-81c9-e627be52661f" providerId="AD" clId="Web-{06654F8F-48C0-4D2B-87D7-713E77206CDC}"/>
    <pc:docChg chg="modSld">
      <pc:chgData name="Nicholas Videtti" userId="S::nvidetti@syr.edu::88101fb5-7c1c-4b5d-81c9-e627be52661f" providerId="AD" clId="Web-{06654F8F-48C0-4D2B-87D7-713E77206CDC}" dt="2023-06-11T21:45:26.023" v="215" actId="20577"/>
      <pc:docMkLst>
        <pc:docMk/>
      </pc:docMkLst>
      <pc:sldChg chg="modSp">
        <pc:chgData name="Nicholas Videtti" userId="S::nvidetti@syr.edu::88101fb5-7c1c-4b5d-81c9-e627be52661f" providerId="AD" clId="Web-{06654F8F-48C0-4D2B-87D7-713E77206CDC}" dt="2023-06-11T21:45:26.023" v="215" actId="20577"/>
        <pc:sldMkLst>
          <pc:docMk/>
          <pc:sldMk cId="3545280981" sldId="320"/>
        </pc:sldMkLst>
        <pc:spChg chg="mod">
          <ac:chgData name="Nicholas Videtti" userId="S::nvidetti@syr.edu::88101fb5-7c1c-4b5d-81c9-e627be52661f" providerId="AD" clId="Web-{06654F8F-48C0-4D2B-87D7-713E77206CDC}" dt="2023-06-11T21:45:26.023" v="215" actId="20577"/>
          <ac:spMkLst>
            <pc:docMk/>
            <pc:sldMk cId="3545280981" sldId="320"/>
            <ac:spMk id="2" creationId="{CBE86B83-77CF-FD45-9532-E835629CC74B}"/>
          </ac:spMkLst>
        </pc:spChg>
        <pc:picChg chg="mod">
          <ac:chgData name="Nicholas Videtti" userId="S::nvidetti@syr.edu::88101fb5-7c1c-4b5d-81c9-e627be52661f" providerId="AD" clId="Web-{06654F8F-48C0-4D2B-87D7-713E77206CDC}" dt="2023-06-11T21:45:10.273" v="210" actId="14100"/>
          <ac:picMkLst>
            <pc:docMk/>
            <pc:sldMk cId="3545280981" sldId="320"/>
            <ac:picMk id="4" creationId="{371BE99B-581B-9E2B-4BBB-6DAE66AE8E99}"/>
          </ac:picMkLst>
        </pc:picChg>
        <pc:picChg chg="mod">
          <ac:chgData name="Nicholas Videtti" userId="S::nvidetti@syr.edu::88101fb5-7c1c-4b5d-81c9-e627be52661f" providerId="AD" clId="Web-{06654F8F-48C0-4D2B-87D7-713E77206CDC}" dt="2023-06-11T21:45:14.242" v="212" actId="14100"/>
          <ac:picMkLst>
            <pc:docMk/>
            <pc:sldMk cId="3545280981" sldId="320"/>
            <ac:picMk id="5" creationId="{AB66582E-55A6-0A2E-3D31-DE117360490D}"/>
          </ac:picMkLst>
        </pc:picChg>
      </pc:sldChg>
      <pc:sldChg chg="modSp">
        <pc:chgData name="Nicholas Videtti" userId="S::nvidetti@syr.edu::88101fb5-7c1c-4b5d-81c9-e627be52661f" providerId="AD" clId="Web-{06654F8F-48C0-4D2B-87D7-713E77206CDC}" dt="2023-06-11T21:34:48.840" v="11" actId="20577"/>
        <pc:sldMkLst>
          <pc:docMk/>
          <pc:sldMk cId="377695302" sldId="321"/>
        </pc:sldMkLst>
        <pc:spChg chg="mod">
          <ac:chgData name="Nicholas Videtti" userId="S::nvidetti@syr.edu::88101fb5-7c1c-4b5d-81c9-e627be52661f" providerId="AD" clId="Web-{06654F8F-48C0-4D2B-87D7-713E77206CDC}" dt="2023-06-11T21:34:48.840" v="11" actId="20577"/>
          <ac:spMkLst>
            <pc:docMk/>
            <pc:sldMk cId="377695302" sldId="321"/>
            <ac:spMk id="2082" creationId="{00000000-0000-0000-0000-000000000000}"/>
          </ac:spMkLst>
        </pc:spChg>
      </pc:sldChg>
      <pc:sldChg chg="modSp">
        <pc:chgData name="Nicholas Videtti" userId="S::nvidetti@syr.edu::88101fb5-7c1c-4b5d-81c9-e627be52661f" providerId="AD" clId="Web-{06654F8F-48C0-4D2B-87D7-713E77206CDC}" dt="2023-06-11T21:35:54.263" v="21" actId="20577"/>
        <pc:sldMkLst>
          <pc:docMk/>
          <pc:sldMk cId="2439357272" sldId="324"/>
        </pc:sldMkLst>
        <pc:spChg chg="mod">
          <ac:chgData name="Nicholas Videtti" userId="S::nvidetti@syr.edu::88101fb5-7c1c-4b5d-81c9-e627be52661f" providerId="AD" clId="Web-{06654F8F-48C0-4D2B-87D7-713E77206CDC}" dt="2023-06-11T21:35:54.263" v="21" actId="20577"/>
          <ac:spMkLst>
            <pc:docMk/>
            <pc:sldMk cId="2439357272" sldId="324"/>
            <ac:spMk id="208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39FEF1-311B-4574-867B-2585B5FFA7FE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495A93-3E47-4C70-8AB7-82767C19A023}">
      <dgm:prSet phldrT="[Text]" custT="1"/>
      <dgm:spPr/>
      <dgm:t>
        <a:bodyPr/>
        <a:lstStyle/>
        <a:p>
          <a:pPr algn="ctr"/>
          <a:r>
            <a:rPr lang="en-US" sz="1800" b="1" i="1" dirty="0">
              <a:solidFill>
                <a:schemeClr val="bg1"/>
              </a:solidFill>
              <a:latin typeface="+mn-lt"/>
            </a:rPr>
            <a:t>Models mis-classified topics and sentiment</a:t>
          </a:r>
          <a:endParaRPr lang="en-US" sz="1800" dirty="0">
            <a:solidFill>
              <a:schemeClr val="bg1"/>
            </a:solidFill>
          </a:endParaRPr>
        </a:p>
      </dgm:t>
    </dgm:pt>
    <dgm:pt modelId="{C95DA96A-0160-4F78-B95D-BF1E16C84C4D}" type="parTrans" cxnId="{3F05D39D-0261-4942-A26E-8AB7DE43B0B6}">
      <dgm:prSet/>
      <dgm:spPr/>
      <dgm:t>
        <a:bodyPr/>
        <a:lstStyle/>
        <a:p>
          <a:endParaRPr lang="en-US"/>
        </a:p>
      </dgm:t>
    </dgm:pt>
    <dgm:pt modelId="{A099C2FE-529E-44DB-A392-7B1F6245405D}" type="sibTrans" cxnId="{3F05D39D-0261-4942-A26E-8AB7DE43B0B6}">
      <dgm:prSet/>
      <dgm:spPr/>
      <dgm:t>
        <a:bodyPr/>
        <a:lstStyle/>
        <a:p>
          <a:endParaRPr lang="en-US"/>
        </a:p>
      </dgm:t>
    </dgm:pt>
    <dgm:pt modelId="{70AFF26B-45E9-4694-ABF2-3E0FFB640F15}">
      <dgm:prSet phldrT="[Text]"/>
      <dgm:spPr/>
      <dgm:t>
        <a:bodyPr/>
        <a:lstStyle/>
        <a:p>
          <a:r>
            <a:rPr lang="en-US" b="1" i="1" dirty="0">
              <a:solidFill>
                <a:srgbClr val="000000"/>
              </a:solidFill>
              <a:latin typeface="+mn-lt"/>
            </a:rPr>
            <a:t>Climate label was primarily being misapplied by editors the most</a:t>
          </a:r>
          <a:endParaRPr lang="en-US" dirty="0"/>
        </a:p>
      </dgm:t>
    </dgm:pt>
    <dgm:pt modelId="{82C06FFD-8098-4B8D-BC63-BD6A35728BC6}" type="parTrans" cxnId="{952CA2F6-87E2-480E-80DA-4078A99D1AEC}">
      <dgm:prSet/>
      <dgm:spPr/>
      <dgm:t>
        <a:bodyPr/>
        <a:lstStyle/>
        <a:p>
          <a:endParaRPr lang="en-US"/>
        </a:p>
      </dgm:t>
    </dgm:pt>
    <dgm:pt modelId="{A3A79573-82BD-4302-8536-58E9DC7F8D30}" type="sibTrans" cxnId="{952CA2F6-87E2-480E-80DA-4078A99D1AEC}">
      <dgm:prSet/>
      <dgm:spPr/>
      <dgm:t>
        <a:bodyPr/>
        <a:lstStyle/>
        <a:p>
          <a:endParaRPr lang="en-US"/>
        </a:p>
      </dgm:t>
    </dgm:pt>
    <dgm:pt modelId="{91DE2B41-3E87-4E76-BB7A-DEB5D48604F1}">
      <dgm:prSet phldrT="[Text]" custT="1"/>
      <dgm:spPr/>
      <dgm:t>
        <a:bodyPr/>
        <a:lstStyle/>
        <a:p>
          <a:r>
            <a:rPr lang="en-US" sz="1800" b="1" i="1" dirty="0">
              <a:solidFill>
                <a:schemeClr val="bg1"/>
              </a:solidFill>
              <a:latin typeface="+mn-lt"/>
            </a:rPr>
            <a:t>Average accuracy across all models was below 50% </a:t>
          </a:r>
          <a:endParaRPr lang="en-US" sz="1800" dirty="0">
            <a:solidFill>
              <a:schemeClr val="bg1"/>
            </a:solidFill>
          </a:endParaRPr>
        </a:p>
      </dgm:t>
    </dgm:pt>
    <dgm:pt modelId="{5A4D78D3-11CE-41BD-87E4-C732449832C0}" type="parTrans" cxnId="{E9BF0FC3-B220-4408-B767-ED92DEC9880C}">
      <dgm:prSet/>
      <dgm:spPr/>
      <dgm:t>
        <a:bodyPr/>
        <a:lstStyle/>
        <a:p>
          <a:endParaRPr lang="en-US"/>
        </a:p>
      </dgm:t>
    </dgm:pt>
    <dgm:pt modelId="{52FA5945-F406-4978-AE74-3C7CE126BD41}" type="sibTrans" cxnId="{E9BF0FC3-B220-4408-B767-ED92DEC9880C}">
      <dgm:prSet/>
      <dgm:spPr/>
      <dgm:t>
        <a:bodyPr/>
        <a:lstStyle/>
        <a:p>
          <a:endParaRPr lang="en-US"/>
        </a:p>
      </dgm:t>
    </dgm:pt>
    <dgm:pt modelId="{302D9162-BE11-48FD-87B4-3558D3A09AF4}">
      <dgm:prSet phldrT="[Text]"/>
      <dgm:spPr/>
      <dgm:t>
        <a:bodyPr/>
        <a:lstStyle/>
        <a:p>
          <a:r>
            <a:rPr lang="en-US" b="1" i="1" dirty="0"/>
            <a:t>Unigram features are poor predictors for topics and sentiment </a:t>
          </a:r>
        </a:p>
      </dgm:t>
    </dgm:pt>
    <dgm:pt modelId="{405699E8-99C8-4B88-8D76-40296D0021E2}" type="parTrans" cxnId="{CEA49E12-2D63-4946-8A93-965E765EC187}">
      <dgm:prSet/>
      <dgm:spPr/>
      <dgm:t>
        <a:bodyPr/>
        <a:lstStyle/>
        <a:p>
          <a:endParaRPr lang="en-US"/>
        </a:p>
      </dgm:t>
    </dgm:pt>
    <dgm:pt modelId="{B242F3FD-4FF4-4FB6-A269-24530D7C1E1A}" type="sibTrans" cxnId="{CEA49E12-2D63-4946-8A93-965E765EC187}">
      <dgm:prSet/>
      <dgm:spPr/>
      <dgm:t>
        <a:bodyPr/>
        <a:lstStyle/>
        <a:p>
          <a:endParaRPr lang="en-US"/>
        </a:p>
      </dgm:t>
    </dgm:pt>
    <dgm:pt modelId="{DA317BEF-B243-490B-89FB-8E8E9845D1A4}">
      <dgm:prSet phldrT="[Text]"/>
      <dgm:spPr/>
      <dgm:t>
        <a:bodyPr/>
        <a:lstStyle/>
        <a:p>
          <a:r>
            <a:rPr lang="en-US" b="1" i="1" dirty="0"/>
            <a:t>Sentiment is dependent on context and combinations of words (</a:t>
          </a:r>
          <a:r>
            <a:rPr lang="en-US" b="1" i="1" dirty="0" err="1"/>
            <a:t>ngrams</a:t>
          </a:r>
          <a:r>
            <a:rPr lang="en-US" b="1" i="1" dirty="0"/>
            <a:t>)  </a:t>
          </a:r>
        </a:p>
      </dgm:t>
    </dgm:pt>
    <dgm:pt modelId="{773F1027-229C-4846-8EA9-D3887586B20E}" type="parTrans" cxnId="{25F1E365-C788-4AE4-B74B-CC5559CFF234}">
      <dgm:prSet/>
      <dgm:spPr/>
      <dgm:t>
        <a:bodyPr/>
        <a:lstStyle/>
        <a:p>
          <a:endParaRPr lang="en-US"/>
        </a:p>
      </dgm:t>
    </dgm:pt>
    <dgm:pt modelId="{75B6D43B-2051-412E-AA90-59D5C64270F2}" type="sibTrans" cxnId="{25F1E365-C788-4AE4-B74B-CC5559CFF234}">
      <dgm:prSet/>
      <dgm:spPr/>
      <dgm:t>
        <a:bodyPr/>
        <a:lstStyle/>
        <a:p>
          <a:endParaRPr lang="en-US"/>
        </a:p>
      </dgm:t>
    </dgm:pt>
    <dgm:pt modelId="{3201D510-431D-4BF3-8316-B2F48271A73E}">
      <dgm:prSet phldrT="[Text]"/>
      <dgm:spPr/>
      <dgm:t>
        <a:bodyPr/>
        <a:lstStyle/>
        <a:p>
          <a:r>
            <a:rPr lang="en-US" b="1" i="1" dirty="0"/>
            <a:t>Topics are discussed interchangeably (e.g. climate and weather or business and technology)</a:t>
          </a:r>
        </a:p>
      </dgm:t>
    </dgm:pt>
    <dgm:pt modelId="{F4CEF733-ABD0-40C9-BEA9-77137F3884AA}" type="parTrans" cxnId="{647731C7-DB53-4DBB-AB83-0119A44E57BA}">
      <dgm:prSet/>
      <dgm:spPr/>
      <dgm:t>
        <a:bodyPr/>
        <a:lstStyle/>
        <a:p>
          <a:endParaRPr lang="en-US"/>
        </a:p>
      </dgm:t>
    </dgm:pt>
    <dgm:pt modelId="{5D5F27F7-F448-4D6D-A5C4-1F7B6436CFB0}" type="sibTrans" cxnId="{647731C7-DB53-4DBB-AB83-0119A44E57BA}">
      <dgm:prSet/>
      <dgm:spPr/>
      <dgm:t>
        <a:bodyPr/>
        <a:lstStyle/>
        <a:p>
          <a:endParaRPr lang="en-US"/>
        </a:p>
      </dgm:t>
    </dgm:pt>
    <dgm:pt modelId="{1DDAA656-D293-4264-B87C-482E62747E01}">
      <dgm:prSet phldrT="[Text]"/>
      <dgm:spPr/>
      <dgm:t>
        <a:bodyPr/>
        <a:lstStyle/>
        <a:p>
          <a:r>
            <a:rPr lang="en-US" b="1" i="1" dirty="0">
              <a:solidFill>
                <a:srgbClr val="000000"/>
              </a:solidFill>
              <a:latin typeface="+mn-lt"/>
            </a:rPr>
            <a:t>Climate and weather are similar topics and discussed interchangeably</a:t>
          </a:r>
          <a:endParaRPr lang="en-US" dirty="0"/>
        </a:p>
      </dgm:t>
    </dgm:pt>
    <dgm:pt modelId="{637B4FC6-22B8-4FAD-9889-C9B77A7D0B9B}" type="parTrans" cxnId="{B42C1831-D4A4-43EB-B578-D195E14F91F7}">
      <dgm:prSet/>
      <dgm:spPr/>
      <dgm:t>
        <a:bodyPr/>
        <a:lstStyle/>
        <a:p>
          <a:endParaRPr lang="en-US"/>
        </a:p>
      </dgm:t>
    </dgm:pt>
    <dgm:pt modelId="{8897D26B-8438-491F-AD5D-1E1FAF138FA9}" type="sibTrans" cxnId="{B42C1831-D4A4-43EB-B578-D195E14F91F7}">
      <dgm:prSet/>
      <dgm:spPr/>
      <dgm:t>
        <a:bodyPr/>
        <a:lstStyle/>
        <a:p>
          <a:endParaRPr lang="en-US"/>
        </a:p>
      </dgm:t>
    </dgm:pt>
    <dgm:pt modelId="{1574A933-AF37-48BE-8CB2-35A57C61A908}">
      <dgm:prSet phldrT="[Text]"/>
      <dgm:spPr/>
      <dgm:t>
        <a:bodyPr/>
        <a:lstStyle/>
        <a:p>
          <a:r>
            <a:rPr lang="en-US" b="1" i="1" dirty="0"/>
            <a:t>Models generally significantly leaned towards the opposite sentiment (many neutral words across both positive and negative articles)</a:t>
          </a:r>
        </a:p>
      </dgm:t>
    </dgm:pt>
    <dgm:pt modelId="{F26BA701-19D3-420E-BD35-68725D3832F5}" type="parTrans" cxnId="{4095D76E-6249-4D40-A08C-94884D224049}">
      <dgm:prSet/>
      <dgm:spPr/>
      <dgm:t>
        <a:bodyPr/>
        <a:lstStyle/>
        <a:p>
          <a:endParaRPr lang="en-US"/>
        </a:p>
      </dgm:t>
    </dgm:pt>
    <dgm:pt modelId="{F238341B-BBF1-4357-9216-D2F098DA39BC}" type="sibTrans" cxnId="{4095D76E-6249-4D40-A08C-94884D224049}">
      <dgm:prSet/>
      <dgm:spPr/>
      <dgm:t>
        <a:bodyPr/>
        <a:lstStyle/>
        <a:p>
          <a:endParaRPr lang="en-US"/>
        </a:p>
      </dgm:t>
    </dgm:pt>
    <dgm:pt modelId="{61B16F27-BD97-4D10-B59F-3CBD3D5D874A}">
      <dgm:prSet phldrT="[Text]"/>
      <dgm:spPr/>
      <dgm:t>
        <a:bodyPr/>
        <a:lstStyle/>
        <a:p>
          <a:endParaRPr lang="en-US" dirty="0"/>
        </a:p>
      </dgm:t>
    </dgm:pt>
    <dgm:pt modelId="{C126700C-22B8-431F-8AAC-C203CC6C4EF0}" type="parTrans" cxnId="{D501EFA7-B332-42D3-BBE0-79575D0A7751}">
      <dgm:prSet/>
      <dgm:spPr/>
      <dgm:t>
        <a:bodyPr/>
        <a:lstStyle/>
        <a:p>
          <a:endParaRPr lang="en-US"/>
        </a:p>
      </dgm:t>
    </dgm:pt>
    <dgm:pt modelId="{50C93D6C-77AC-47A4-8C83-CFF09260C9C5}" type="sibTrans" cxnId="{D501EFA7-B332-42D3-BBE0-79575D0A7751}">
      <dgm:prSet/>
      <dgm:spPr/>
      <dgm:t>
        <a:bodyPr/>
        <a:lstStyle/>
        <a:p>
          <a:endParaRPr lang="en-US"/>
        </a:p>
      </dgm:t>
    </dgm:pt>
    <dgm:pt modelId="{A6AA6687-EE15-4294-A92D-F0F436E31748}">
      <dgm:prSet phldrT="[Text]"/>
      <dgm:spPr/>
      <dgm:t>
        <a:bodyPr/>
        <a:lstStyle/>
        <a:p>
          <a:endParaRPr lang="en-US" dirty="0"/>
        </a:p>
      </dgm:t>
    </dgm:pt>
    <dgm:pt modelId="{BD101630-076F-4225-B6F5-CA61A96D0681}" type="parTrans" cxnId="{99FEC09F-3152-4A3C-AA3D-DD9AC3542AD1}">
      <dgm:prSet/>
      <dgm:spPr/>
      <dgm:t>
        <a:bodyPr/>
        <a:lstStyle/>
        <a:p>
          <a:endParaRPr lang="en-US"/>
        </a:p>
      </dgm:t>
    </dgm:pt>
    <dgm:pt modelId="{ECD1CAF0-14B7-48CA-A298-ABCF34CF41F5}" type="sibTrans" cxnId="{99FEC09F-3152-4A3C-AA3D-DD9AC3542AD1}">
      <dgm:prSet/>
      <dgm:spPr/>
      <dgm:t>
        <a:bodyPr/>
        <a:lstStyle/>
        <a:p>
          <a:endParaRPr lang="en-US"/>
        </a:p>
      </dgm:t>
    </dgm:pt>
    <dgm:pt modelId="{05A02395-3771-4FB1-B429-F576FE50C080}">
      <dgm:prSet phldrT="[Text]"/>
      <dgm:spPr/>
      <dgm:t>
        <a:bodyPr/>
        <a:lstStyle/>
        <a:p>
          <a:endParaRPr lang="en-US" b="1" i="1" dirty="0"/>
        </a:p>
      </dgm:t>
    </dgm:pt>
    <dgm:pt modelId="{4CA8D18F-DD94-48D4-80A9-20A63E424AA1}" type="parTrans" cxnId="{863C86D1-908B-4F8B-9E5C-DA6D0B935A89}">
      <dgm:prSet/>
      <dgm:spPr/>
      <dgm:t>
        <a:bodyPr/>
        <a:lstStyle/>
        <a:p>
          <a:endParaRPr lang="en-US"/>
        </a:p>
      </dgm:t>
    </dgm:pt>
    <dgm:pt modelId="{FF65BB13-A477-45B0-AE75-990CD5BE5777}" type="sibTrans" cxnId="{863C86D1-908B-4F8B-9E5C-DA6D0B935A89}">
      <dgm:prSet/>
      <dgm:spPr/>
      <dgm:t>
        <a:bodyPr/>
        <a:lstStyle/>
        <a:p>
          <a:endParaRPr lang="en-US"/>
        </a:p>
      </dgm:t>
    </dgm:pt>
    <dgm:pt modelId="{8FD7EB89-2F13-45BC-81F5-39105A0C35EC}">
      <dgm:prSet phldrT="[Text]"/>
      <dgm:spPr/>
      <dgm:t>
        <a:bodyPr/>
        <a:lstStyle/>
        <a:p>
          <a:endParaRPr lang="en-US" b="1" i="1" dirty="0"/>
        </a:p>
      </dgm:t>
    </dgm:pt>
    <dgm:pt modelId="{30A0B972-5F7F-4EEC-A53C-8FDEC4BBFECD}" type="parTrans" cxnId="{E66F262F-83BA-43EA-9089-5EDB0B2FA3A7}">
      <dgm:prSet/>
      <dgm:spPr/>
      <dgm:t>
        <a:bodyPr/>
        <a:lstStyle/>
        <a:p>
          <a:endParaRPr lang="en-US"/>
        </a:p>
      </dgm:t>
    </dgm:pt>
    <dgm:pt modelId="{63685621-7CB1-410D-8698-265C4C5624D5}" type="sibTrans" cxnId="{E66F262F-83BA-43EA-9089-5EDB0B2FA3A7}">
      <dgm:prSet/>
      <dgm:spPr/>
      <dgm:t>
        <a:bodyPr/>
        <a:lstStyle/>
        <a:p>
          <a:endParaRPr lang="en-US"/>
        </a:p>
      </dgm:t>
    </dgm:pt>
    <dgm:pt modelId="{C4490484-D0B4-452B-A872-7B6BD90D8810}" type="pres">
      <dgm:prSet presAssocID="{FC39FEF1-311B-4574-867B-2585B5FFA7FE}" presName="Name0" presStyleCnt="0">
        <dgm:presLayoutVars>
          <dgm:dir/>
          <dgm:animLvl val="lvl"/>
          <dgm:resizeHandles val="exact"/>
        </dgm:presLayoutVars>
      </dgm:prSet>
      <dgm:spPr/>
    </dgm:pt>
    <dgm:pt modelId="{CB1817B0-70E8-456B-8DE1-D4E7CB0B59DD}" type="pres">
      <dgm:prSet presAssocID="{A3495A93-3E47-4C70-8AB7-82767C19A023}" presName="linNode" presStyleCnt="0"/>
      <dgm:spPr/>
    </dgm:pt>
    <dgm:pt modelId="{6D9CEF59-42BF-4BE0-8BFE-5AB9391A917A}" type="pres">
      <dgm:prSet presAssocID="{A3495A93-3E47-4C70-8AB7-82767C19A023}" presName="parentText" presStyleLbl="node1" presStyleIdx="0" presStyleCnt="2" custScaleY="83425">
        <dgm:presLayoutVars>
          <dgm:chMax val="1"/>
          <dgm:bulletEnabled val="1"/>
        </dgm:presLayoutVars>
      </dgm:prSet>
      <dgm:spPr/>
    </dgm:pt>
    <dgm:pt modelId="{C68C9CE3-FEC2-41A6-B34C-E2B8AFAF583C}" type="pres">
      <dgm:prSet presAssocID="{A3495A93-3E47-4C70-8AB7-82767C19A023}" presName="descendantText" presStyleLbl="alignAccFollowNode1" presStyleIdx="0" presStyleCnt="2" custScaleY="114083">
        <dgm:presLayoutVars>
          <dgm:bulletEnabled val="1"/>
        </dgm:presLayoutVars>
      </dgm:prSet>
      <dgm:spPr/>
    </dgm:pt>
    <dgm:pt modelId="{3DCF3DE4-4C9E-42C1-8397-42A547D59845}" type="pres">
      <dgm:prSet presAssocID="{A099C2FE-529E-44DB-A392-7B1F6245405D}" presName="sp" presStyleCnt="0"/>
      <dgm:spPr/>
    </dgm:pt>
    <dgm:pt modelId="{1D34DC3E-0C09-47ED-AE9F-79BBF72CCC91}" type="pres">
      <dgm:prSet presAssocID="{91DE2B41-3E87-4E76-BB7A-DEB5D48604F1}" presName="linNode" presStyleCnt="0"/>
      <dgm:spPr/>
    </dgm:pt>
    <dgm:pt modelId="{F9FECF71-2618-44A9-A5A6-A3A9CE74F029}" type="pres">
      <dgm:prSet presAssocID="{91DE2B41-3E87-4E76-BB7A-DEB5D48604F1}" presName="parentText" presStyleLbl="node1" presStyleIdx="1" presStyleCnt="2" custScaleY="74345">
        <dgm:presLayoutVars>
          <dgm:chMax val="1"/>
          <dgm:bulletEnabled val="1"/>
        </dgm:presLayoutVars>
      </dgm:prSet>
      <dgm:spPr/>
    </dgm:pt>
    <dgm:pt modelId="{9EC5E3A0-23C8-4D01-86FE-ECA9771C2285}" type="pres">
      <dgm:prSet presAssocID="{91DE2B41-3E87-4E76-BB7A-DEB5D48604F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EA49E12-2D63-4946-8A93-965E765EC187}" srcId="{91DE2B41-3E87-4E76-BB7A-DEB5D48604F1}" destId="{302D9162-BE11-48FD-87B4-3558D3A09AF4}" srcOrd="2" destOrd="0" parTransId="{405699E8-99C8-4B88-8D76-40296D0021E2}" sibTransId="{B242F3FD-4FF4-4FB6-A269-24530D7C1E1A}"/>
    <dgm:cxn modelId="{E66F262F-83BA-43EA-9089-5EDB0B2FA3A7}" srcId="{91DE2B41-3E87-4E76-BB7A-DEB5D48604F1}" destId="{8FD7EB89-2F13-45BC-81F5-39105A0C35EC}" srcOrd="3" destOrd="0" parTransId="{30A0B972-5F7F-4EEC-A53C-8FDEC4BBFECD}" sibTransId="{63685621-7CB1-410D-8698-265C4C5624D5}"/>
    <dgm:cxn modelId="{B42C1831-D4A4-43EB-B578-D195E14F91F7}" srcId="{A3495A93-3E47-4C70-8AB7-82767C19A023}" destId="{1DDAA656-D293-4264-B87C-482E62747E01}" srcOrd="2" destOrd="0" parTransId="{637B4FC6-22B8-4FAD-9889-C9B77A7D0B9B}" sibTransId="{8897D26B-8438-491F-AD5D-1E1FAF138FA9}"/>
    <dgm:cxn modelId="{1068F35E-F946-4DFA-B5E5-815A2A1D3E10}" type="presOf" srcId="{1574A933-AF37-48BE-8CB2-35A57C61A908}" destId="{C68C9CE3-FEC2-41A6-B34C-E2B8AFAF583C}" srcOrd="0" destOrd="4" presId="urn:microsoft.com/office/officeart/2005/8/layout/vList5"/>
    <dgm:cxn modelId="{B4F58B62-655A-48F4-9736-90F52E59A413}" type="presOf" srcId="{61B16F27-BD97-4D10-B59F-3CBD3D5D874A}" destId="{C68C9CE3-FEC2-41A6-B34C-E2B8AFAF583C}" srcOrd="0" destOrd="1" presId="urn:microsoft.com/office/officeart/2005/8/layout/vList5"/>
    <dgm:cxn modelId="{25F1E365-C788-4AE4-B74B-CC5559CFF234}" srcId="{91DE2B41-3E87-4E76-BB7A-DEB5D48604F1}" destId="{DA317BEF-B243-490B-89FB-8E8E9845D1A4}" srcOrd="4" destOrd="0" parTransId="{773F1027-229C-4846-8EA9-D3887586B20E}" sibTransId="{75B6D43B-2051-412E-AA90-59D5C64270F2}"/>
    <dgm:cxn modelId="{1486BA46-7068-48AA-A307-8C6E71F2722C}" type="presOf" srcId="{FC39FEF1-311B-4574-867B-2585B5FFA7FE}" destId="{C4490484-D0B4-452B-A872-7B6BD90D8810}" srcOrd="0" destOrd="0" presId="urn:microsoft.com/office/officeart/2005/8/layout/vList5"/>
    <dgm:cxn modelId="{8BDD0F48-45AF-4333-A950-AB5810770797}" type="presOf" srcId="{70AFF26B-45E9-4694-ABF2-3E0FFB640F15}" destId="{C68C9CE3-FEC2-41A6-B34C-E2B8AFAF583C}" srcOrd="0" destOrd="0" presId="urn:microsoft.com/office/officeart/2005/8/layout/vList5"/>
    <dgm:cxn modelId="{4095D76E-6249-4D40-A08C-94884D224049}" srcId="{A3495A93-3E47-4C70-8AB7-82767C19A023}" destId="{1574A933-AF37-48BE-8CB2-35A57C61A908}" srcOrd="4" destOrd="0" parTransId="{F26BA701-19D3-420E-BD35-68725D3832F5}" sibTransId="{F238341B-BBF1-4357-9216-D2F098DA39BC}"/>
    <dgm:cxn modelId="{45A43076-80DD-49EB-AA46-E33B4F0E645D}" type="presOf" srcId="{8FD7EB89-2F13-45BC-81F5-39105A0C35EC}" destId="{9EC5E3A0-23C8-4D01-86FE-ECA9771C2285}" srcOrd="0" destOrd="3" presId="urn:microsoft.com/office/officeart/2005/8/layout/vList5"/>
    <dgm:cxn modelId="{66BDF580-9944-435B-851A-9F15B5DEA3E3}" type="presOf" srcId="{3201D510-431D-4BF3-8316-B2F48271A73E}" destId="{9EC5E3A0-23C8-4D01-86FE-ECA9771C2285}" srcOrd="0" destOrd="0" presId="urn:microsoft.com/office/officeart/2005/8/layout/vList5"/>
    <dgm:cxn modelId="{E5B56591-B5E5-4207-A819-DF25D28802ED}" type="presOf" srcId="{91DE2B41-3E87-4E76-BB7A-DEB5D48604F1}" destId="{F9FECF71-2618-44A9-A5A6-A3A9CE74F029}" srcOrd="0" destOrd="0" presId="urn:microsoft.com/office/officeart/2005/8/layout/vList5"/>
    <dgm:cxn modelId="{3F05D39D-0261-4942-A26E-8AB7DE43B0B6}" srcId="{FC39FEF1-311B-4574-867B-2585B5FFA7FE}" destId="{A3495A93-3E47-4C70-8AB7-82767C19A023}" srcOrd="0" destOrd="0" parTransId="{C95DA96A-0160-4F78-B95D-BF1E16C84C4D}" sibTransId="{A099C2FE-529E-44DB-A392-7B1F6245405D}"/>
    <dgm:cxn modelId="{99FEC09F-3152-4A3C-AA3D-DD9AC3542AD1}" srcId="{A3495A93-3E47-4C70-8AB7-82767C19A023}" destId="{A6AA6687-EE15-4294-A92D-F0F436E31748}" srcOrd="3" destOrd="0" parTransId="{BD101630-076F-4225-B6F5-CA61A96D0681}" sibTransId="{ECD1CAF0-14B7-48CA-A298-ABCF34CF41F5}"/>
    <dgm:cxn modelId="{20BB2DA0-188B-42E9-802A-83672F035760}" type="presOf" srcId="{1DDAA656-D293-4264-B87C-482E62747E01}" destId="{C68C9CE3-FEC2-41A6-B34C-E2B8AFAF583C}" srcOrd="0" destOrd="2" presId="urn:microsoft.com/office/officeart/2005/8/layout/vList5"/>
    <dgm:cxn modelId="{D501EFA7-B332-42D3-BBE0-79575D0A7751}" srcId="{A3495A93-3E47-4C70-8AB7-82767C19A023}" destId="{61B16F27-BD97-4D10-B59F-3CBD3D5D874A}" srcOrd="1" destOrd="0" parTransId="{C126700C-22B8-431F-8AAC-C203CC6C4EF0}" sibTransId="{50C93D6C-77AC-47A4-8C83-CFF09260C9C5}"/>
    <dgm:cxn modelId="{B1CF10B6-1030-480C-B57B-F094D4AE17FA}" type="presOf" srcId="{A3495A93-3E47-4C70-8AB7-82767C19A023}" destId="{6D9CEF59-42BF-4BE0-8BFE-5AB9391A917A}" srcOrd="0" destOrd="0" presId="urn:microsoft.com/office/officeart/2005/8/layout/vList5"/>
    <dgm:cxn modelId="{E9BF0FC3-B220-4408-B767-ED92DEC9880C}" srcId="{FC39FEF1-311B-4574-867B-2585B5FFA7FE}" destId="{91DE2B41-3E87-4E76-BB7A-DEB5D48604F1}" srcOrd="1" destOrd="0" parTransId="{5A4D78D3-11CE-41BD-87E4-C732449832C0}" sibTransId="{52FA5945-F406-4978-AE74-3C7CE126BD41}"/>
    <dgm:cxn modelId="{77BE22C6-B0A4-48BB-A473-AB57825EF4B4}" type="presOf" srcId="{A6AA6687-EE15-4294-A92D-F0F436E31748}" destId="{C68C9CE3-FEC2-41A6-B34C-E2B8AFAF583C}" srcOrd="0" destOrd="3" presId="urn:microsoft.com/office/officeart/2005/8/layout/vList5"/>
    <dgm:cxn modelId="{647731C7-DB53-4DBB-AB83-0119A44E57BA}" srcId="{91DE2B41-3E87-4E76-BB7A-DEB5D48604F1}" destId="{3201D510-431D-4BF3-8316-B2F48271A73E}" srcOrd="0" destOrd="0" parTransId="{F4CEF733-ABD0-40C9-BEA9-77137F3884AA}" sibTransId="{5D5F27F7-F448-4D6D-A5C4-1F7B6436CFB0}"/>
    <dgm:cxn modelId="{07E03FC9-A763-4F61-85B5-DEDF018698EB}" type="presOf" srcId="{302D9162-BE11-48FD-87B4-3558D3A09AF4}" destId="{9EC5E3A0-23C8-4D01-86FE-ECA9771C2285}" srcOrd="0" destOrd="2" presId="urn:microsoft.com/office/officeart/2005/8/layout/vList5"/>
    <dgm:cxn modelId="{863C86D1-908B-4F8B-9E5C-DA6D0B935A89}" srcId="{91DE2B41-3E87-4E76-BB7A-DEB5D48604F1}" destId="{05A02395-3771-4FB1-B429-F576FE50C080}" srcOrd="1" destOrd="0" parTransId="{4CA8D18F-DD94-48D4-80A9-20A63E424AA1}" sibTransId="{FF65BB13-A477-45B0-AE75-990CD5BE5777}"/>
    <dgm:cxn modelId="{A5E5DBD9-7EF6-4834-B9E4-47C9A1FAD44F}" type="presOf" srcId="{05A02395-3771-4FB1-B429-F576FE50C080}" destId="{9EC5E3A0-23C8-4D01-86FE-ECA9771C2285}" srcOrd="0" destOrd="1" presId="urn:microsoft.com/office/officeart/2005/8/layout/vList5"/>
    <dgm:cxn modelId="{445A6EE3-66F8-4043-BD99-5ADD5A2C8FE9}" type="presOf" srcId="{DA317BEF-B243-490B-89FB-8E8E9845D1A4}" destId="{9EC5E3A0-23C8-4D01-86FE-ECA9771C2285}" srcOrd="0" destOrd="4" presId="urn:microsoft.com/office/officeart/2005/8/layout/vList5"/>
    <dgm:cxn modelId="{952CA2F6-87E2-480E-80DA-4078A99D1AEC}" srcId="{A3495A93-3E47-4C70-8AB7-82767C19A023}" destId="{70AFF26B-45E9-4694-ABF2-3E0FFB640F15}" srcOrd="0" destOrd="0" parTransId="{82C06FFD-8098-4B8D-BC63-BD6A35728BC6}" sibTransId="{A3A79573-82BD-4302-8536-58E9DC7F8D30}"/>
    <dgm:cxn modelId="{89652A65-12CB-453B-8629-BAADE1AC0554}" type="presParOf" srcId="{C4490484-D0B4-452B-A872-7B6BD90D8810}" destId="{CB1817B0-70E8-456B-8DE1-D4E7CB0B59DD}" srcOrd="0" destOrd="0" presId="urn:microsoft.com/office/officeart/2005/8/layout/vList5"/>
    <dgm:cxn modelId="{D36B0359-3F8A-4F80-9777-CEC38802AFF7}" type="presParOf" srcId="{CB1817B0-70E8-456B-8DE1-D4E7CB0B59DD}" destId="{6D9CEF59-42BF-4BE0-8BFE-5AB9391A917A}" srcOrd="0" destOrd="0" presId="urn:microsoft.com/office/officeart/2005/8/layout/vList5"/>
    <dgm:cxn modelId="{0CACEBE3-8890-445D-8C04-6D3F4C751DA3}" type="presParOf" srcId="{CB1817B0-70E8-456B-8DE1-D4E7CB0B59DD}" destId="{C68C9CE3-FEC2-41A6-B34C-E2B8AFAF583C}" srcOrd="1" destOrd="0" presId="urn:microsoft.com/office/officeart/2005/8/layout/vList5"/>
    <dgm:cxn modelId="{996F0D43-A771-45F8-B6EB-A9F2670A9185}" type="presParOf" srcId="{C4490484-D0B4-452B-A872-7B6BD90D8810}" destId="{3DCF3DE4-4C9E-42C1-8397-42A547D59845}" srcOrd="1" destOrd="0" presId="urn:microsoft.com/office/officeart/2005/8/layout/vList5"/>
    <dgm:cxn modelId="{A3A0CDD4-1049-42AC-9B2E-84F64A85C2F5}" type="presParOf" srcId="{C4490484-D0B4-452B-A872-7B6BD90D8810}" destId="{1D34DC3E-0C09-47ED-AE9F-79BBF72CCC91}" srcOrd="2" destOrd="0" presId="urn:microsoft.com/office/officeart/2005/8/layout/vList5"/>
    <dgm:cxn modelId="{8E420F4D-D731-4BB7-96BE-4BA6A4766A74}" type="presParOf" srcId="{1D34DC3E-0C09-47ED-AE9F-79BBF72CCC91}" destId="{F9FECF71-2618-44A9-A5A6-A3A9CE74F029}" srcOrd="0" destOrd="0" presId="urn:microsoft.com/office/officeart/2005/8/layout/vList5"/>
    <dgm:cxn modelId="{D1722800-78D7-40A2-A210-24C632D2FF71}" type="presParOf" srcId="{1D34DC3E-0C09-47ED-AE9F-79BBF72CCC91}" destId="{9EC5E3A0-23C8-4D01-86FE-ECA9771C228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FE2F9-64C8-4834-9F5F-4393DE27542A}" type="doc">
      <dgm:prSet loTypeId="urn:microsoft.com/office/officeart/2005/8/layout/chevron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F5CD080-3165-408C-BF1A-3B8907E9DF35}">
      <dgm:prSet phldrT="[Text]" custT="1"/>
      <dgm:spPr/>
      <dgm:t>
        <a:bodyPr/>
        <a:lstStyle/>
        <a:p>
          <a:pPr marL="174625" indent="0">
            <a:buNone/>
          </a:pPr>
          <a:r>
            <a:rPr lang="en-US" sz="1600" dirty="0"/>
            <a:t>Employ additional text mining techniques and analyses to improve model prediction accuracy (e.g. n-grams and other sentiment analytic tools)</a:t>
          </a:r>
        </a:p>
      </dgm:t>
    </dgm:pt>
    <dgm:pt modelId="{B59EFE87-D9D3-46EA-A6A5-6E930DB81F34}" type="parTrans" cxnId="{0F28C6ED-84BB-4BB4-9E8A-547F66ABDD61}">
      <dgm:prSet/>
      <dgm:spPr/>
      <dgm:t>
        <a:bodyPr/>
        <a:lstStyle/>
        <a:p>
          <a:endParaRPr lang="en-US"/>
        </a:p>
      </dgm:t>
    </dgm:pt>
    <dgm:pt modelId="{4383C180-2EDF-4610-B709-431F0729996D}" type="sibTrans" cxnId="{0F28C6ED-84BB-4BB4-9E8A-547F66ABDD61}">
      <dgm:prSet/>
      <dgm:spPr/>
      <dgm:t>
        <a:bodyPr/>
        <a:lstStyle/>
        <a:p>
          <a:endParaRPr lang="en-US"/>
        </a:p>
      </dgm:t>
    </dgm:pt>
    <dgm:pt modelId="{926166C2-C358-4789-965F-D76A23E0E3A1}">
      <dgm:prSet phldrT="[Text]" phldr="1"/>
      <dgm:spPr/>
      <dgm:t>
        <a:bodyPr/>
        <a:lstStyle/>
        <a:p>
          <a:endParaRPr lang="en-US" dirty="0">
            <a:solidFill>
              <a:srgbClr val="000B99"/>
            </a:solidFill>
          </a:endParaRPr>
        </a:p>
      </dgm:t>
    </dgm:pt>
    <dgm:pt modelId="{05D39E47-DE91-47CD-9B1B-97772E25C5B9}" type="parTrans" cxnId="{D03A0137-130A-40CC-B7B1-16AABAD2FF6F}">
      <dgm:prSet/>
      <dgm:spPr/>
      <dgm:t>
        <a:bodyPr/>
        <a:lstStyle/>
        <a:p>
          <a:endParaRPr lang="en-US"/>
        </a:p>
      </dgm:t>
    </dgm:pt>
    <dgm:pt modelId="{E48B211D-7D89-476D-BCB9-FE6EE9FD9752}" type="sibTrans" cxnId="{D03A0137-130A-40CC-B7B1-16AABAD2FF6F}">
      <dgm:prSet/>
      <dgm:spPr/>
      <dgm:t>
        <a:bodyPr/>
        <a:lstStyle/>
        <a:p>
          <a:endParaRPr lang="en-US"/>
        </a:p>
      </dgm:t>
    </dgm:pt>
    <dgm:pt modelId="{8758FC43-F64B-4564-93A9-2AECADFE1049}">
      <dgm:prSet phldrT="[Text]" custT="1"/>
      <dgm:spPr/>
      <dgm:t>
        <a:bodyPr/>
        <a:lstStyle/>
        <a:p>
          <a:pPr marL="174625" indent="0">
            <a:buNone/>
          </a:pPr>
          <a:r>
            <a:rPr lang="en-US" sz="1600" dirty="0">
              <a:solidFill>
                <a:srgbClr val="000000"/>
              </a:solidFill>
              <a:latin typeface="Arial"/>
            </a:rPr>
            <a:t>Data wrangling must be done in multiple stages</a:t>
          </a:r>
          <a:endParaRPr lang="en-US" sz="1600" dirty="0"/>
        </a:p>
      </dgm:t>
    </dgm:pt>
    <dgm:pt modelId="{08496D86-E4AD-4A09-BC22-209E7AB10D2E}" type="parTrans" cxnId="{CC9CC965-6877-426F-9986-349376B5642B}">
      <dgm:prSet/>
      <dgm:spPr/>
      <dgm:t>
        <a:bodyPr/>
        <a:lstStyle/>
        <a:p>
          <a:endParaRPr lang="en-US"/>
        </a:p>
      </dgm:t>
    </dgm:pt>
    <dgm:pt modelId="{7D3897EC-56BC-4C70-A494-6379CB14598B}" type="sibTrans" cxnId="{CC9CC965-6877-426F-9986-349376B5642B}">
      <dgm:prSet/>
      <dgm:spPr/>
      <dgm:t>
        <a:bodyPr/>
        <a:lstStyle/>
        <a:p>
          <a:endParaRPr lang="en-US"/>
        </a:p>
      </dgm:t>
    </dgm:pt>
    <dgm:pt modelId="{5D920C7E-9E08-4EE3-85CD-3DD8C05EFB68}">
      <dgm:prSet phldrT="[Text]" phldr="1"/>
      <dgm:spPr/>
      <dgm:t>
        <a:bodyPr/>
        <a:lstStyle/>
        <a:p>
          <a:endParaRPr lang="en-US" dirty="0">
            <a:solidFill>
              <a:srgbClr val="000FDD"/>
            </a:solidFill>
          </a:endParaRPr>
        </a:p>
      </dgm:t>
    </dgm:pt>
    <dgm:pt modelId="{2C0A41DF-7118-49F6-BE7F-8DFA86CBDD44}" type="parTrans" cxnId="{3726AC64-9147-494E-AA4E-C71F2F9D823C}">
      <dgm:prSet/>
      <dgm:spPr/>
      <dgm:t>
        <a:bodyPr/>
        <a:lstStyle/>
        <a:p>
          <a:endParaRPr lang="en-US"/>
        </a:p>
      </dgm:t>
    </dgm:pt>
    <dgm:pt modelId="{E381ADB0-9ED9-4179-8EF7-061908FB6126}" type="sibTrans" cxnId="{3726AC64-9147-494E-AA4E-C71F2F9D823C}">
      <dgm:prSet/>
      <dgm:spPr/>
      <dgm:t>
        <a:bodyPr/>
        <a:lstStyle/>
        <a:p>
          <a:endParaRPr lang="en-US"/>
        </a:p>
      </dgm:t>
    </dgm:pt>
    <dgm:pt modelId="{DFEEE657-F9AC-413B-8AC4-E31C6D041BCB}">
      <dgm:prSet phldrT="[Text]" custT="1"/>
      <dgm:spPr/>
      <dgm:t>
        <a:bodyPr/>
        <a:lstStyle/>
        <a:p>
          <a:pPr marL="174625" indent="0">
            <a:buNone/>
          </a:pPr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Text mining is resource intensive</a:t>
          </a:r>
        </a:p>
      </dgm:t>
    </dgm:pt>
    <dgm:pt modelId="{A5AF4FEC-2E3C-4D64-9B87-C16E0D7507C5}" type="parTrans" cxnId="{74A8D1BC-494C-4076-8E15-FCF96CDBA24E}">
      <dgm:prSet/>
      <dgm:spPr/>
      <dgm:t>
        <a:bodyPr/>
        <a:lstStyle/>
        <a:p>
          <a:endParaRPr lang="en-US"/>
        </a:p>
      </dgm:t>
    </dgm:pt>
    <dgm:pt modelId="{E38252A5-A6EB-49D8-AD3E-A987151F77D2}" type="sibTrans" cxnId="{74A8D1BC-494C-4076-8E15-FCF96CDBA24E}">
      <dgm:prSet/>
      <dgm:spPr/>
      <dgm:t>
        <a:bodyPr/>
        <a:lstStyle/>
        <a:p>
          <a:endParaRPr lang="en-US"/>
        </a:p>
      </dgm:t>
    </dgm:pt>
    <dgm:pt modelId="{84F8B3B9-51B4-409C-9E8D-6742CB2CB9E5}">
      <dgm:prSet phldrT="[Text]" phldr="1"/>
      <dgm:spPr/>
      <dgm:t>
        <a:bodyPr/>
        <a:lstStyle/>
        <a:p>
          <a:endParaRPr lang="en-US" dirty="0">
            <a:solidFill>
              <a:srgbClr val="000655"/>
            </a:solidFill>
          </a:endParaRPr>
        </a:p>
      </dgm:t>
    </dgm:pt>
    <dgm:pt modelId="{9DE59E3E-3377-462B-9654-037734925F5E}" type="sibTrans" cxnId="{F54D2F3E-4218-4051-B5F7-6E2FCBFD748B}">
      <dgm:prSet/>
      <dgm:spPr/>
      <dgm:t>
        <a:bodyPr/>
        <a:lstStyle/>
        <a:p>
          <a:endParaRPr lang="en-US"/>
        </a:p>
      </dgm:t>
    </dgm:pt>
    <dgm:pt modelId="{B07A3953-2616-41DF-80D0-997741985698}" type="parTrans" cxnId="{F54D2F3E-4218-4051-B5F7-6E2FCBFD748B}">
      <dgm:prSet/>
      <dgm:spPr/>
      <dgm:t>
        <a:bodyPr/>
        <a:lstStyle/>
        <a:p>
          <a:endParaRPr lang="en-US"/>
        </a:p>
      </dgm:t>
    </dgm:pt>
    <dgm:pt modelId="{2CA2E25A-083C-4141-A586-B6D72009ED79}">
      <dgm:prSet phldrT="[Text]" custT="1"/>
      <dgm:spPr/>
      <dgm:t>
        <a:bodyPr/>
        <a:lstStyle/>
        <a:p>
          <a:pPr marL="174625" indent="0">
            <a:buNone/>
          </a:pPr>
          <a:r>
            <a:rPr lang="en-US" sz="1600" dirty="0">
              <a:solidFill>
                <a:srgbClr val="000000"/>
              </a:solidFill>
              <a:latin typeface="Arial"/>
            </a:rPr>
            <a:t>(continue to refine data set with additional cleaning processes) </a:t>
          </a:r>
          <a:endParaRPr lang="en-US" sz="1600" dirty="0"/>
        </a:p>
      </dgm:t>
    </dgm:pt>
    <dgm:pt modelId="{3A534554-AA51-4628-8BCD-A1A7B3C9E0CF}" type="parTrans" cxnId="{BA9D1A12-51EE-4F04-AFB9-C36F410D2AA5}">
      <dgm:prSet/>
      <dgm:spPr/>
      <dgm:t>
        <a:bodyPr/>
        <a:lstStyle/>
        <a:p>
          <a:endParaRPr lang="en-US"/>
        </a:p>
      </dgm:t>
    </dgm:pt>
    <dgm:pt modelId="{6D5C2173-CABF-4BA1-B843-61BC8637B565}" type="sibTrans" cxnId="{BA9D1A12-51EE-4F04-AFB9-C36F410D2AA5}">
      <dgm:prSet/>
      <dgm:spPr/>
      <dgm:t>
        <a:bodyPr/>
        <a:lstStyle/>
        <a:p>
          <a:endParaRPr lang="en-US"/>
        </a:p>
      </dgm:t>
    </dgm:pt>
    <dgm:pt modelId="{25F37D6A-B17B-412F-A05F-4850504A4D7D}">
      <dgm:prSet phldrT="[Text]" custT="1"/>
      <dgm:spPr/>
      <dgm:t>
        <a:bodyPr/>
        <a:lstStyle/>
        <a:p>
          <a:pPr marL="174625" indent="0">
            <a:buNone/>
          </a:pPr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(s</a:t>
          </a:r>
          <a:r>
            <a:rPr lang="en-US" sz="1600" kern="1200" dirty="0">
              <a:solidFill>
                <a:srgbClr val="000000"/>
              </a:solidFill>
              <a:latin typeface="Arial"/>
            </a:rPr>
            <a:t>hould invest in high-performance local hardware or consider running analysis on cloud services)</a:t>
          </a:r>
          <a:endParaRPr lang="en-US" sz="1600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gm:t>
    </dgm:pt>
    <dgm:pt modelId="{967EF276-E44E-41E6-AF72-926578845170}" type="parTrans" cxnId="{9DF551A2-E574-46EA-8D5B-EA2F72C2C7FC}">
      <dgm:prSet/>
      <dgm:spPr/>
      <dgm:t>
        <a:bodyPr/>
        <a:lstStyle/>
        <a:p>
          <a:endParaRPr lang="en-US"/>
        </a:p>
      </dgm:t>
    </dgm:pt>
    <dgm:pt modelId="{0A841EC3-D048-4B46-9178-4932A1CC8B69}" type="sibTrans" cxnId="{9DF551A2-E574-46EA-8D5B-EA2F72C2C7FC}">
      <dgm:prSet/>
      <dgm:spPr/>
      <dgm:t>
        <a:bodyPr/>
        <a:lstStyle/>
        <a:p>
          <a:endParaRPr lang="en-US"/>
        </a:p>
      </dgm:t>
    </dgm:pt>
    <dgm:pt modelId="{9C11B5FF-93D4-48CD-AF70-401D6495F4C8}" type="pres">
      <dgm:prSet presAssocID="{0F2FE2F9-64C8-4834-9F5F-4393DE27542A}" presName="linearFlow" presStyleCnt="0">
        <dgm:presLayoutVars>
          <dgm:dir/>
          <dgm:animLvl val="lvl"/>
          <dgm:resizeHandles val="exact"/>
        </dgm:presLayoutVars>
      </dgm:prSet>
      <dgm:spPr/>
    </dgm:pt>
    <dgm:pt modelId="{4DB294C8-0F3C-4419-8132-8963AB2ED11D}" type="pres">
      <dgm:prSet presAssocID="{84F8B3B9-51B4-409C-9E8D-6742CB2CB9E5}" presName="composite" presStyleCnt="0"/>
      <dgm:spPr/>
    </dgm:pt>
    <dgm:pt modelId="{C474E765-2EF4-43CC-841F-723358C06294}" type="pres">
      <dgm:prSet presAssocID="{84F8B3B9-51B4-409C-9E8D-6742CB2CB9E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BDD6669-B8CE-4EBB-8346-8C004E9838B7}" type="pres">
      <dgm:prSet presAssocID="{84F8B3B9-51B4-409C-9E8D-6742CB2CB9E5}" presName="descendantText" presStyleLbl="alignAcc1" presStyleIdx="0" presStyleCnt="3">
        <dgm:presLayoutVars>
          <dgm:bulletEnabled val="1"/>
        </dgm:presLayoutVars>
      </dgm:prSet>
      <dgm:spPr/>
    </dgm:pt>
    <dgm:pt modelId="{89B70B89-D8C8-4A29-8928-69F209E80491}" type="pres">
      <dgm:prSet presAssocID="{9DE59E3E-3377-462B-9654-037734925F5E}" presName="sp" presStyleCnt="0"/>
      <dgm:spPr/>
    </dgm:pt>
    <dgm:pt modelId="{88E483D7-3511-455F-90D5-F8B99DB72896}" type="pres">
      <dgm:prSet presAssocID="{926166C2-C358-4789-965F-D76A23E0E3A1}" presName="composite" presStyleCnt="0"/>
      <dgm:spPr/>
    </dgm:pt>
    <dgm:pt modelId="{99E389D3-7371-4CAD-9A7F-C44DFB4C6114}" type="pres">
      <dgm:prSet presAssocID="{926166C2-C358-4789-965F-D76A23E0E3A1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CAC8D49-F626-43AE-882D-FC3E78EA2778}" type="pres">
      <dgm:prSet presAssocID="{926166C2-C358-4789-965F-D76A23E0E3A1}" presName="descendantText" presStyleLbl="alignAcc1" presStyleIdx="1" presStyleCnt="3">
        <dgm:presLayoutVars>
          <dgm:bulletEnabled val="1"/>
        </dgm:presLayoutVars>
      </dgm:prSet>
      <dgm:spPr/>
    </dgm:pt>
    <dgm:pt modelId="{3E82BEFA-68C1-4F64-8087-2E206626B324}" type="pres">
      <dgm:prSet presAssocID="{E48B211D-7D89-476D-BCB9-FE6EE9FD9752}" presName="sp" presStyleCnt="0"/>
      <dgm:spPr/>
    </dgm:pt>
    <dgm:pt modelId="{B9A0ABD3-26C4-4F5F-9804-1B68C0197FC3}" type="pres">
      <dgm:prSet presAssocID="{5D920C7E-9E08-4EE3-85CD-3DD8C05EFB68}" presName="composite" presStyleCnt="0"/>
      <dgm:spPr/>
    </dgm:pt>
    <dgm:pt modelId="{791755B7-DB8D-44AB-AF27-E212E005DC04}" type="pres">
      <dgm:prSet presAssocID="{5D920C7E-9E08-4EE3-85CD-3DD8C05EFB68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D055DC2-2A04-49B7-8B36-8124D931FE9B}" type="pres">
      <dgm:prSet presAssocID="{5D920C7E-9E08-4EE3-85CD-3DD8C05EFB6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12FD3D04-9497-4098-A2F0-1E07AC799E80}" type="presOf" srcId="{7F5CD080-3165-408C-BF1A-3B8907E9DF35}" destId="{7BDD6669-B8CE-4EBB-8346-8C004E9838B7}" srcOrd="0" destOrd="0" presId="urn:microsoft.com/office/officeart/2005/8/layout/chevron2"/>
    <dgm:cxn modelId="{7C4CA50B-4E8D-4305-8EEA-7E2B1C0E8B77}" type="presOf" srcId="{25F37D6A-B17B-412F-A05F-4850504A4D7D}" destId="{DD055DC2-2A04-49B7-8B36-8124D931FE9B}" srcOrd="0" destOrd="1" presId="urn:microsoft.com/office/officeart/2005/8/layout/chevron2"/>
    <dgm:cxn modelId="{BA9D1A12-51EE-4F04-AFB9-C36F410D2AA5}" srcId="{926166C2-C358-4789-965F-D76A23E0E3A1}" destId="{2CA2E25A-083C-4141-A586-B6D72009ED79}" srcOrd="1" destOrd="0" parTransId="{3A534554-AA51-4628-8BCD-A1A7B3C9E0CF}" sibTransId="{6D5C2173-CABF-4BA1-B843-61BC8637B565}"/>
    <dgm:cxn modelId="{D03A0137-130A-40CC-B7B1-16AABAD2FF6F}" srcId="{0F2FE2F9-64C8-4834-9F5F-4393DE27542A}" destId="{926166C2-C358-4789-965F-D76A23E0E3A1}" srcOrd="1" destOrd="0" parTransId="{05D39E47-DE91-47CD-9B1B-97772E25C5B9}" sibTransId="{E48B211D-7D89-476D-BCB9-FE6EE9FD9752}"/>
    <dgm:cxn modelId="{F54D2F3E-4218-4051-B5F7-6E2FCBFD748B}" srcId="{0F2FE2F9-64C8-4834-9F5F-4393DE27542A}" destId="{84F8B3B9-51B4-409C-9E8D-6742CB2CB9E5}" srcOrd="0" destOrd="0" parTransId="{B07A3953-2616-41DF-80D0-997741985698}" sibTransId="{9DE59E3E-3377-462B-9654-037734925F5E}"/>
    <dgm:cxn modelId="{3726AC64-9147-494E-AA4E-C71F2F9D823C}" srcId="{0F2FE2F9-64C8-4834-9F5F-4393DE27542A}" destId="{5D920C7E-9E08-4EE3-85CD-3DD8C05EFB68}" srcOrd="2" destOrd="0" parTransId="{2C0A41DF-7118-49F6-BE7F-8DFA86CBDD44}" sibTransId="{E381ADB0-9ED9-4179-8EF7-061908FB6126}"/>
    <dgm:cxn modelId="{CC9CC965-6877-426F-9986-349376B5642B}" srcId="{926166C2-C358-4789-965F-D76A23E0E3A1}" destId="{8758FC43-F64B-4564-93A9-2AECADFE1049}" srcOrd="0" destOrd="0" parTransId="{08496D86-E4AD-4A09-BC22-209E7AB10D2E}" sibTransId="{7D3897EC-56BC-4C70-A494-6379CB14598B}"/>
    <dgm:cxn modelId="{85301E7E-9957-4299-B9AE-86AE73B318BF}" type="presOf" srcId="{DFEEE657-F9AC-413B-8AC4-E31C6D041BCB}" destId="{DD055DC2-2A04-49B7-8B36-8124D931FE9B}" srcOrd="0" destOrd="0" presId="urn:microsoft.com/office/officeart/2005/8/layout/chevron2"/>
    <dgm:cxn modelId="{4399987E-4BB9-4D13-8017-0374003DC480}" type="presOf" srcId="{8758FC43-F64B-4564-93A9-2AECADFE1049}" destId="{0CAC8D49-F626-43AE-882D-FC3E78EA2778}" srcOrd="0" destOrd="0" presId="urn:microsoft.com/office/officeart/2005/8/layout/chevron2"/>
    <dgm:cxn modelId="{F5200D9C-0C8F-4076-8E43-DBD8742B14D7}" type="presOf" srcId="{926166C2-C358-4789-965F-D76A23E0E3A1}" destId="{99E389D3-7371-4CAD-9A7F-C44DFB4C6114}" srcOrd="0" destOrd="0" presId="urn:microsoft.com/office/officeart/2005/8/layout/chevron2"/>
    <dgm:cxn modelId="{8A13409C-3BD8-4F98-A7D3-155C3E04AA99}" type="presOf" srcId="{5D920C7E-9E08-4EE3-85CD-3DD8C05EFB68}" destId="{791755B7-DB8D-44AB-AF27-E212E005DC04}" srcOrd="0" destOrd="0" presId="urn:microsoft.com/office/officeart/2005/8/layout/chevron2"/>
    <dgm:cxn modelId="{6DE74EA0-8C9F-409B-8378-EEB1B17B5FB3}" type="presOf" srcId="{84F8B3B9-51B4-409C-9E8D-6742CB2CB9E5}" destId="{C474E765-2EF4-43CC-841F-723358C06294}" srcOrd="0" destOrd="0" presId="urn:microsoft.com/office/officeart/2005/8/layout/chevron2"/>
    <dgm:cxn modelId="{9DF551A2-E574-46EA-8D5B-EA2F72C2C7FC}" srcId="{5D920C7E-9E08-4EE3-85CD-3DD8C05EFB68}" destId="{25F37D6A-B17B-412F-A05F-4850504A4D7D}" srcOrd="1" destOrd="0" parTransId="{967EF276-E44E-41E6-AF72-926578845170}" sibTransId="{0A841EC3-D048-4B46-9178-4932A1CC8B69}"/>
    <dgm:cxn modelId="{829A33A5-0475-43A2-ACAA-D048F80177E9}" type="presOf" srcId="{2CA2E25A-083C-4141-A586-B6D72009ED79}" destId="{0CAC8D49-F626-43AE-882D-FC3E78EA2778}" srcOrd="0" destOrd="1" presId="urn:microsoft.com/office/officeart/2005/8/layout/chevron2"/>
    <dgm:cxn modelId="{74A8D1BC-494C-4076-8E15-FCF96CDBA24E}" srcId="{5D920C7E-9E08-4EE3-85CD-3DD8C05EFB68}" destId="{DFEEE657-F9AC-413B-8AC4-E31C6D041BCB}" srcOrd="0" destOrd="0" parTransId="{A5AF4FEC-2E3C-4D64-9B87-C16E0D7507C5}" sibTransId="{E38252A5-A6EB-49D8-AD3E-A987151F77D2}"/>
    <dgm:cxn modelId="{48B3D2E3-65C1-49E5-A5D8-6A98DA0157AD}" type="presOf" srcId="{0F2FE2F9-64C8-4834-9F5F-4393DE27542A}" destId="{9C11B5FF-93D4-48CD-AF70-401D6495F4C8}" srcOrd="0" destOrd="0" presId="urn:microsoft.com/office/officeart/2005/8/layout/chevron2"/>
    <dgm:cxn modelId="{0F28C6ED-84BB-4BB4-9E8A-547F66ABDD61}" srcId="{84F8B3B9-51B4-409C-9E8D-6742CB2CB9E5}" destId="{7F5CD080-3165-408C-BF1A-3B8907E9DF35}" srcOrd="0" destOrd="0" parTransId="{B59EFE87-D9D3-46EA-A6A5-6E930DB81F34}" sibTransId="{4383C180-2EDF-4610-B709-431F0729996D}"/>
    <dgm:cxn modelId="{055B0986-4003-46A5-9A12-D5D4E6E13547}" type="presParOf" srcId="{9C11B5FF-93D4-48CD-AF70-401D6495F4C8}" destId="{4DB294C8-0F3C-4419-8132-8963AB2ED11D}" srcOrd="0" destOrd="0" presId="urn:microsoft.com/office/officeart/2005/8/layout/chevron2"/>
    <dgm:cxn modelId="{3BE1E6FE-BD71-4B09-A12E-92CE88BABE4B}" type="presParOf" srcId="{4DB294C8-0F3C-4419-8132-8963AB2ED11D}" destId="{C474E765-2EF4-43CC-841F-723358C06294}" srcOrd="0" destOrd="0" presId="urn:microsoft.com/office/officeart/2005/8/layout/chevron2"/>
    <dgm:cxn modelId="{B8694EF0-B9CA-47D4-92C0-A4E2C0C061C7}" type="presParOf" srcId="{4DB294C8-0F3C-4419-8132-8963AB2ED11D}" destId="{7BDD6669-B8CE-4EBB-8346-8C004E9838B7}" srcOrd="1" destOrd="0" presId="urn:microsoft.com/office/officeart/2005/8/layout/chevron2"/>
    <dgm:cxn modelId="{81A6620C-617A-47E4-8D05-669747FC8474}" type="presParOf" srcId="{9C11B5FF-93D4-48CD-AF70-401D6495F4C8}" destId="{89B70B89-D8C8-4A29-8928-69F209E80491}" srcOrd="1" destOrd="0" presId="urn:microsoft.com/office/officeart/2005/8/layout/chevron2"/>
    <dgm:cxn modelId="{A5868FC5-F9BD-418F-9563-81E674F1B829}" type="presParOf" srcId="{9C11B5FF-93D4-48CD-AF70-401D6495F4C8}" destId="{88E483D7-3511-455F-90D5-F8B99DB72896}" srcOrd="2" destOrd="0" presId="urn:microsoft.com/office/officeart/2005/8/layout/chevron2"/>
    <dgm:cxn modelId="{725F71B8-A463-44B5-B6AB-5DAE440BE615}" type="presParOf" srcId="{88E483D7-3511-455F-90D5-F8B99DB72896}" destId="{99E389D3-7371-4CAD-9A7F-C44DFB4C6114}" srcOrd="0" destOrd="0" presId="urn:microsoft.com/office/officeart/2005/8/layout/chevron2"/>
    <dgm:cxn modelId="{763987F8-1182-4FD8-A662-A06392AEDEBD}" type="presParOf" srcId="{88E483D7-3511-455F-90D5-F8B99DB72896}" destId="{0CAC8D49-F626-43AE-882D-FC3E78EA2778}" srcOrd="1" destOrd="0" presId="urn:microsoft.com/office/officeart/2005/8/layout/chevron2"/>
    <dgm:cxn modelId="{0615227E-3CC5-4992-B2F0-5BE5FB8EACBD}" type="presParOf" srcId="{9C11B5FF-93D4-48CD-AF70-401D6495F4C8}" destId="{3E82BEFA-68C1-4F64-8087-2E206626B324}" srcOrd="3" destOrd="0" presId="urn:microsoft.com/office/officeart/2005/8/layout/chevron2"/>
    <dgm:cxn modelId="{D8B8212A-E75B-4D9B-B20D-568E3B9B8680}" type="presParOf" srcId="{9C11B5FF-93D4-48CD-AF70-401D6495F4C8}" destId="{B9A0ABD3-26C4-4F5F-9804-1B68C0197FC3}" srcOrd="4" destOrd="0" presId="urn:microsoft.com/office/officeart/2005/8/layout/chevron2"/>
    <dgm:cxn modelId="{E1DE23FA-7649-47F8-A6EA-2CEC9BF347F8}" type="presParOf" srcId="{B9A0ABD3-26C4-4F5F-9804-1B68C0197FC3}" destId="{791755B7-DB8D-44AB-AF27-E212E005DC04}" srcOrd="0" destOrd="0" presId="urn:microsoft.com/office/officeart/2005/8/layout/chevron2"/>
    <dgm:cxn modelId="{C5A417D6-F9BE-408D-AEA9-75C4DCB66928}" type="presParOf" srcId="{B9A0ABD3-26C4-4F5F-9804-1B68C0197FC3}" destId="{DD055DC2-2A04-49B7-8B36-8124D931FE9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8C9CE3-FEC2-41A6-B34C-E2B8AFAF583C}">
      <dsp:nvSpPr>
        <dsp:cNvPr id="0" name=""/>
        <dsp:cNvSpPr/>
      </dsp:nvSpPr>
      <dsp:spPr>
        <a:xfrm rot="5400000">
          <a:off x="2678972" y="-804178"/>
          <a:ext cx="1714485" cy="332820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1" kern="1200" dirty="0">
              <a:solidFill>
                <a:srgbClr val="000000"/>
              </a:solidFill>
              <a:latin typeface="+mn-lt"/>
            </a:rPr>
            <a:t>Climate label was primarily being misapplied by editors the most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1" kern="1200" dirty="0">
              <a:solidFill>
                <a:srgbClr val="000000"/>
              </a:solidFill>
              <a:latin typeface="+mn-lt"/>
            </a:rPr>
            <a:t>Climate and weather are similar topics and discussed interchangeably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1" kern="1200" dirty="0"/>
            <a:t>Models generally significantly leaned towards the opposite sentiment (many neutral words across both positive and negative articles)</a:t>
          </a:r>
        </a:p>
      </dsp:txBody>
      <dsp:txXfrm rot="-5400000">
        <a:off x="1872114" y="86374"/>
        <a:ext cx="3244508" cy="1547097"/>
      </dsp:txXfrm>
    </dsp:sp>
    <dsp:sp modelId="{6D9CEF59-42BF-4BE0-8BFE-5AB9391A917A}">
      <dsp:nvSpPr>
        <dsp:cNvPr id="0" name=""/>
        <dsp:cNvSpPr/>
      </dsp:nvSpPr>
      <dsp:spPr>
        <a:xfrm>
          <a:off x="0" y="76332"/>
          <a:ext cx="1872114" cy="156718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chemeClr val="bg1"/>
              </a:solidFill>
              <a:latin typeface="+mn-lt"/>
            </a:rPr>
            <a:t>Models mis-classified topics and sentiment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76503" y="152835"/>
        <a:ext cx="1719108" cy="1414175"/>
      </dsp:txXfrm>
    </dsp:sp>
    <dsp:sp modelId="{9EC5E3A0-23C8-4D01-86FE-ECA9771C2285}">
      <dsp:nvSpPr>
        <dsp:cNvPr id="0" name=""/>
        <dsp:cNvSpPr/>
      </dsp:nvSpPr>
      <dsp:spPr>
        <a:xfrm rot="5400000">
          <a:off x="2784795" y="898412"/>
          <a:ext cx="1502840" cy="3328202"/>
        </a:xfrm>
        <a:prstGeom prst="round2SameRect">
          <a:avLst/>
        </a:prstGeom>
        <a:solidFill>
          <a:schemeClr val="accent3">
            <a:tint val="40000"/>
            <a:alpha val="90000"/>
            <a:hueOff val="46759"/>
            <a:satOff val="54607"/>
            <a:lumOff val="6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46759"/>
              <a:satOff val="54607"/>
              <a:lumOff val="6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1" kern="1200" dirty="0"/>
            <a:t>Topics are discussed interchangeably (e.g. climate and weather or business and technology)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1" i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1" kern="1200" dirty="0"/>
            <a:t>Unigram features are poor predictors for topics and sentiment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b="1" i="1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i="1" kern="1200" dirty="0"/>
            <a:t>Sentiment is dependent on context and combinations of words (</a:t>
          </a:r>
          <a:r>
            <a:rPr lang="en-US" sz="1000" b="1" i="1" kern="1200" dirty="0" err="1"/>
            <a:t>ngrams</a:t>
          </a:r>
          <a:r>
            <a:rPr lang="en-US" sz="1000" b="1" i="1" kern="1200" dirty="0"/>
            <a:t>)  </a:t>
          </a:r>
        </a:p>
      </dsp:txBody>
      <dsp:txXfrm rot="-5400000">
        <a:off x="1872115" y="1884456"/>
        <a:ext cx="3254839" cy="1356114"/>
      </dsp:txXfrm>
    </dsp:sp>
    <dsp:sp modelId="{F9FECF71-2618-44A9-A5A6-A3A9CE74F029}">
      <dsp:nvSpPr>
        <dsp:cNvPr id="0" name=""/>
        <dsp:cNvSpPr/>
      </dsp:nvSpPr>
      <dsp:spPr>
        <a:xfrm>
          <a:off x="0" y="1864209"/>
          <a:ext cx="1872114" cy="1396608"/>
        </a:xfrm>
        <a:prstGeom prst="roundRect">
          <a:avLst/>
        </a:prstGeom>
        <a:solidFill>
          <a:schemeClr val="accent3">
            <a:hueOff val="9489"/>
            <a:satOff val="0"/>
            <a:lumOff val="266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1" kern="1200" dirty="0">
              <a:solidFill>
                <a:schemeClr val="bg1"/>
              </a:solidFill>
              <a:latin typeface="+mn-lt"/>
            </a:rPr>
            <a:t>Average accuracy across all models was below 50% 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8177" y="1932386"/>
        <a:ext cx="1735760" cy="1260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4E765-2EF4-43CC-841F-723358C06294}">
      <dsp:nvSpPr>
        <dsp:cNvPr id="0" name=""/>
        <dsp:cNvSpPr/>
      </dsp:nvSpPr>
      <dsp:spPr>
        <a:xfrm rot="5400000">
          <a:off x="-180322" y="180844"/>
          <a:ext cx="1202151" cy="84150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rgbClr val="000655"/>
            </a:solidFill>
          </a:endParaRPr>
        </a:p>
      </dsp:txBody>
      <dsp:txXfrm rot="-5400000">
        <a:off x="2" y="421274"/>
        <a:ext cx="841505" cy="360646"/>
      </dsp:txXfrm>
    </dsp:sp>
    <dsp:sp modelId="{7BDD6669-B8CE-4EBB-8346-8C004E9838B7}">
      <dsp:nvSpPr>
        <dsp:cNvPr id="0" name=""/>
        <dsp:cNvSpPr/>
      </dsp:nvSpPr>
      <dsp:spPr>
        <a:xfrm rot="5400000">
          <a:off x="3518002" y="-2675974"/>
          <a:ext cx="781398" cy="6134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4625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Employ additional text mining techniques and analyses to improve model prediction accuracy (e.g. n-grams and other sentiment analytic tools)</a:t>
          </a:r>
        </a:p>
      </dsp:txBody>
      <dsp:txXfrm rot="-5400000">
        <a:off x="841506" y="38667"/>
        <a:ext cx="6096246" cy="705108"/>
      </dsp:txXfrm>
    </dsp:sp>
    <dsp:sp modelId="{99E389D3-7371-4CAD-9A7F-C44DFB4C6114}">
      <dsp:nvSpPr>
        <dsp:cNvPr id="0" name=""/>
        <dsp:cNvSpPr/>
      </dsp:nvSpPr>
      <dsp:spPr>
        <a:xfrm rot="5400000">
          <a:off x="-180322" y="1182115"/>
          <a:ext cx="1202151" cy="841505"/>
        </a:xfrm>
        <a:prstGeom prst="chevron">
          <a:avLst/>
        </a:prstGeom>
        <a:solidFill>
          <a:schemeClr val="accent3">
            <a:hueOff val="4745"/>
            <a:satOff val="0"/>
            <a:lumOff val="13333"/>
            <a:alphaOff val="0"/>
          </a:schemeClr>
        </a:solidFill>
        <a:ln w="25400" cap="flat" cmpd="sng" algn="ctr">
          <a:solidFill>
            <a:schemeClr val="accent3">
              <a:hueOff val="4745"/>
              <a:satOff val="0"/>
              <a:lumOff val="1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rgbClr val="000B99"/>
            </a:solidFill>
          </a:endParaRPr>
        </a:p>
      </dsp:txBody>
      <dsp:txXfrm rot="-5400000">
        <a:off x="2" y="1422545"/>
        <a:ext cx="841505" cy="360646"/>
      </dsp:txXfrm>
    </dsp:sp>
    <dsp:sp modelId="{0CAC8D49-F626-43AE-882D-FC3E78EA2778}">
      <dsp:nvSpPr>
        <dsp:cNvPr id="0" name=""/>
        <dsp:cNvSpPr/>
      </dsp:nvSpPr>
      <dsp:spPr>
        <a:xfrm rot="5400000">
          <a:off x="3518002" y="-1674703"/>
          <a:ext cx="781398" cy="6134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4745"/>
              <a:satOff val="0"/>
              <a:lumOff val="133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4625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rial"/>
            </a:rPr>
            <a:t>Data wrangling must be done in multiple stages</a:t>
          </a:r>
          <a:endParaRPr lang="en-US" sz="1600" kern="1200" dirty="0"/>
        </a:p>
        <a:p>
          <a:pPr marL="174625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rial"/>
            </a:rPr>
            <a:t>(continue to refine data set with additional cleaning processes) </a:t>
          </a:r>
          <a:endParaRPr lang="en-US" sz="1600" kern="1200" dirty="0"/>
        </a:p>
      </dsp:txBody>
      <dsp:txXfrm rot="-5400000">
        <a:off x="841506" y="1039938"/>
        <a:ext cx="6096246" cy="705108"/>
      </dsp:txXfrm>
    </dsp:sp>
    <dsp:sp modelId="{791755B7-DB8D-44AB-AF27-E212E005DC04}">
      <dsp:nvSpPr>
        <dsp:cNvPr id="0" name=""/>
        <dsp:cNvSpPr/>
      </dsp:nvSpPr>
      <dsp:spPr>
        <a:xfrm rot="5400000">
          <a:off x="-180322" y="2183386"/>
          <a:ext cx="1202151" cy="841505"/>
        </a:xfrm>
        <a:prstGeom prst="chevron">
          <a:avLst/>
        </a:prstGeom>
        <a:solidFill>
          <a:schemeClr val="accent3">
            <a:hueOff val="9489"/>
            <a:satOff val="0"/>
            <a:lumOff val="26666"/>
            <a:alphaOff val="0"/>
          </a:schemeClr>
        </a:solidFill>
        <a:ln w="25400" cap="flat" cmpd="sng" algn="ctr">
          <a:solidFill>
            <a:schemeClr val="accent3">
              <a:hueOff val="9489"/>
              <a:satOff val="0"/>
              <a:lumOff val="266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 dirty="0">
            <a:solidFill>
              <a:srgbClr val="000FDD"/>
            </a:solidFill>
          </a:endParaRPr>
        </a:p>
      </dsp:txBody>
      <dsp:txXfrm rot="-5400000">
        <a:off x="2" y="2423816"/>
        <a:ext cx="841505" cy="360646"/>
      </dsp:txXfrm>
    </dsp:sp>
    <dsp:sp modelId="{DD055DC2-2A04-49B7-8B36-8124D931FE9B}">
      <dsp:nvSpPr>
        <dsp:cNvPr id="0" name=""/>
        <dsp:cNvSpPr/>
      </dsp:nvSpPr>
      <dsp:spPr>
        <a:xfrm rot="5400000">
          <a:off x="3518002" y="-673432"/>
          <a:ext cx="781398" cy="613439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489"/>
              <a:satOff val="0"/>
              <a:lumOff val="266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4625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Text mining is resource intensive</a:t>
          </a:r>
        </a:p>
        <a:p>
          <a:pPr marL="174625" lvl="1" indent="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solidFill>
                <a:srgbClr val="000000"/>
              </a:solidFill>
              <a:latin typeface="Arial"/>
              <a:ea typeface="+mn-ea"/>
              <a:cs typeface="+mn-cs"/>
            </a:rPr>
            <a:t>(s</a:t>
          </a:r>
          <a:r>
            <a:rPr lang="en-US" sz="1600" kern="1200" dirty="0">
              <a:solidFill>
                <a:srgbClr val="000000"/>
              </a:solidFill>
              <a:latin typeface="Arial"/>
            </a:rPr>
            <a:t>hould invest in high-performance local hardware or consider running analysis on cloud services)</a:t>
          </a:r>
          <a:endParaRPr lang="en-US" sz="1600" kern="1200" dirty="0">
            <a:solidFill>
              <a:srgbClr val="000000"/>
            </a:solidFill>
            <a:latin typeface="Arial"/>
            <a:ea typeface="+mn-ea"/>
            <a:cs typeface="+mn-cs"/>
          </a:endParaRPr>
        </a:p>
      </dsp:txBody>
      <dsp:txXfrm rot="-5400000">
        <a:off x="841506" y="2041209"/>
        <a:ext cx="6096246" cy="705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1552522490c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1552522490c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talk here about significance of words in the </a:t>
            </a:r>
            <a:r>
              <a:rPr lang="en-US" dirty="0" err="1"/>
              <a:t>wordclouds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4903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talk here about significance of words in the </a:t>
            </a:r>
            <a:r>
              <a:rPr lang="en-US" dirty="0" err="1"/>
              <a:t>wordclouds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349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talk here about significance of words in the </a:t>
            </a:r>
            <a:r>
              <a:rPr lang="en-US" dirty="0" err="1"/>
              <a:t>wordclouds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431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It is difficult to predict Topic or Sentiment based on a single word</a:t>
            </a:r>
          </a:p>
          <a:p>
            <a:pPr marL="342900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Readers should take care to consider the many effects a particular event can have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 reader of an article that requires policy change should consider the impact such policy can have on society and the environment</a:t>
            </a:r>
          </a:p>
          <a:p>
            <a:pPr marL="342900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Publishers can very easily misapply topic labels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If subscribing to ‘climate’, be wary of articles tangentially related that are designed to drive site traffic</a:t>
            </a:r>
          </a:p>
          <a:p>
            <a:pPr marL="342900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Readers should be aware of own biases before deciding whether a news article is positive or negative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Two readers reading the same article can come to wildly different interpretations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Knowing internal bias can help prevent ignoring important news</a:t>
            </a:r>
          </a:p>
          <a:p>
            <a:pPr marL="342900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The best way to understand an event is to read about it from multiple sources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Computers have a hard time replicating an inherent trait of humans, the ability to consider external data and arrive at a unique 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06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Anaheim,Sans-Serif"/>
              <a:buChar char="•"/>
            </a:pPr>
            <a:endParaRPr lang="en-US" sz="12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Text Mining is resource intensive</a:t>
            </a:r>
          </a:p>
          <a:p>
            <a:pPr marL="628650" lvl="1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Should invest in high-performance local hardware or consider running analysis on cloud services</a:t>
            </a:r>
          </a:p>
          <a:p>
            <a:pPr marL="171450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It would have likely been more useful looking at different n-grams rather than different vectorizers and algorithms</a:t>
            </a:r>
          </a:p>
          <a:p>
            <a:pPr marL="171450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Data wrangling must be done in multiple stages</a:t>
            </a:r>
            <a:endParaRPr lang="en-US" dirty="0"/>
          </a:p>
          <a:p>
            <a:pPr marL="628650" lvl="1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Start cleaning when data is in its most basic form with different applications, i.e. Excel, word, etc..</a:t>
            </a:r>
          </a:p>
          <a:p>
            <a:pPr marL="628650" lvl="1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Refine data when able, either by cleaning more thoroughly or adding more data</a:t>
            </a:r>
          </a:p>
          <a:p>
            <a:pPr marL="1085850" lvl="2" indent="-171450"/>
            <a:r>
              <a:rPr lang="en-US" sz="1200" dirty="0">
                <a:solidFill>
                  <a:srgbClr val="000000"/>
                </a:solidFill>
                <a:latin typeface="Arial"/>
              </a:rPr>
              <a:t>Aids in development of robust pipelines and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227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406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56893880fd_0_2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156893880fd_0_2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2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156893880fd_0_2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156893880fd_0_2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6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21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454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61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050" b="1" i="1" dirty="0">
                <a:solidFill>
                  <a:srgbClr val="000000"/>
                </a:solidFill>
                <a:latin typeface="+mn-lt"/>
              </a:rPr>
              <a:t>Surprising top words for climate</a:t>
            </a:r>
          </a:p>
          <a:p>
            <a:pPr marL="742950" lvl="1" indent="-285750"/>
            <a:r>
              <a:rPr lang="en-US" sz="1050" b="1" i="1" dirty="0">
                <a:solidFill>
                  <a:srgbClr val="000000"/>
                </a:solidFill>
                <a:latin typeface="+mn-lt"/>
              </a:rPr>
              <a:t>Mental was the most common word for health, closely followed by world</a:t>
            </a:r>
          </a:p>
          <a:p>
            <a:pPr marL="285750" indent="-285750"/>
            <a:r>
              <a:rPr lang="en-US" sz="1050" b="1" i="1" dirty="0">
                <a:solidFill>
                  <a:srgbClr val="000000"/>
                </a:solidFill>
                <a:latin typeface="+mn-lt"/>
              </a:rPr>
              <a:t>Accuracy of sentiment predictions low</a:t>
            </a:r>
          </a:p>
          <a:p>
            <a:pPr marL="742950" lvl="1" indent="-285750"/>
            <a:r>
              <a:rPr lang="en-US" sz="1050" b="1" i="1" dirty="0">
                <a:solidFill>
                  <a:srgbClr val="000000"/>
                </a:solidFill>
                <a:latin typeface="+mn-lt"/>
              </a:rPr>
              <a:t>One man’s positive is another’s negative</a:t>
            </a:r>
          </a:p>
          <a:p>
            <a:pPr marL="742950" lvl="1" indent="-285750"/>
            <a:r>
              <a:rPr lang="en-US" sz="1050" b="1" i="1" dirty="0">
                <a:solidFill>
                  <a:srgbClr val="000000"/>
                </a:solidFill>
                <a:latin typeface="+mn-lt"/>
              </a:rPr>
              <a:t>Unigram features are poor predictors of sentiment due to "double negatives" and overall lack of context</a:t>
            </a:r>
            <a:endParaRPr lang="en-US" sz="1050" b="1" i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718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talk here about significance of words in the </a:t>
            </a:r>
            <a:r>
              <a:rPr lang="en-US" dirty="0" err="1"/>
              <a:t>wordclouds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760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Will talk here about significance of words in the </a:t>
            </a:r>
            <a:r>
              <a:rPr lang="en-US" dirty="0" err="1"/>
              <a:t>wordclouds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26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3631984" y="-1145242"/>
            <a:ext cx="7418510" cy="3952111"/>
            <a:chOff x="233350" y="949250"/>
            <a:chExt cx="7137300" cy="3802300"/>
          </a:xfrm>
        </p:grpSpPr>
        <p:sp>
          <p:nvSpPr>
            <p:cNvPr id="11" name="Google Shape;11;p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862884" y="740708"/>
            <a:ext cx="7418510" cy="3952111"/>
            <a:chOff x="233350" y="949250"/>
            <a:chExt cx="7137300" cy="3802300"/>
          </a:xfrm>
        </p:grpSpPr>
        <p:sp>
          <p:nvSpPr>
            <p:cNvPr id="63" name="Google Shape;63;p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" name="Google Shape;114;p2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10800000">
            <a:off x="-1" y="2657950"/>
            <a:ext cx="3998746" cy="2485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2"/>
          <p:cNvGrpSpPr/>
          <p:nvPr/>
        </p:nvGrpSpPr>
        <p:grpSpPr>
          <a:xfrm>
            <a:off x="-2360366" y="3271308"/>
            <a:ext cx="7418510" cy="3952111"/>
            <a:chOff x="233350" y="949250"/>
            <a:chExt cx="7137300" cy="3802300"/>
          </a:xfrm>
        </p:grpSpPr>
        <p:sp>
          <p:nvSpPr>
            <p:cNvPr id="116" name="Google Shape;116;p2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" name="Google Shape;167;p2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5145249" y="0"/>
            <a:ext cx="3998746" cy="248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"/>
          <p:cNvSpPr txBox="1">
            <a:spLocks noGrp="1"/>
          </p:cNvSpPr>
          <p:nvPr>
            <p:ph type="ctrTitle"/>
          </p:nvPr>
        </p:nvSpPr>
        <p:spPr>
          <a:xfrm>
            <a:off x="1188725" y="1581825"/>
            <a:ext cx="6766500" cy="13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"/>
          <p:cNvSpPr txBox="1">
            <a:spLocks noGrp="1"/>
          </p:cNvSpPr>
          <p:nvPr>
            <p:ph type="subTitle" idx="1"/>
          </p:nvPr>
        </p:nvSpPr>
        <p:spPr>
          <a:xfrm>
            <a:off x="1594151" y="3198850"/>
            <a:ext cx="4139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6"/>
          <p:cNvPicPr preferRelativeResize="0"/>
          <p:nvPr/>
        </p:nvPicPr>
        <p:blipFill rotWithShape="1">
          <a:blip r:embed="rId2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51" name="Google Shape;351;p6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10800000">
            <a:off x="-1" y="265795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6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5145249" y="0"/>
            <a:ext cx="3998746" cy="248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10800000">
            <a:off x="-1" y="265795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7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5145249" y="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7"/>
          <p:cNvPicPr preferRelativeResize="0"/>
          <p:nvPr/>
        </p:nvPicPr>
        <p:blipFill rotWithShape="1">
          <a:blip r:embed="rId3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7"/>
          <p:cNvGrpSpPr/>
          <p:nvPr/>
        </p:nvGrpSpPr>
        <p:grpSpPr>
          <a:xfrm>
            <a:off x="-611175" y="1522150"/>
            <a:ext cx="9516636" cy="3066025"/>
            <a:chOff x="-266075" y="1645875"/>
            <a:chExt cx="8349702" cy="3066025"/>
          </a:xfrm>
        </p:grpSpPr>
        <p:sp>
          <p:nvSpPr>
            <p:cNvPr id="358" name="Google Shape;358;p7"/>
            <p:cNvSpPr/>
            <p:nvPr/>
          </p:nvSpPr>
          <p:spPr>
            <a:xfrm>
              <a:off x="-266075" y="1645875"/>
              <a:ext cx="1498500" cy="30660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499327" y="1645900"/>
              <a:ext cx="7584300" cy="3066000"/>
            </a:xfrm>
            <a:prstGeom prst="parallelogram">
              <a:avLst>
                <a:gd name="adj" fmla="val 23271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7"/>
          <p:cNvSpPr txBox="1">
            <a:spLocks noGrp="1"/>
          </p:cNvSpPr>
          <p:nvPr>
            <p:ph type="subTitle" idx="1"/>
          </p:nvPr>
        </p:nvSpPr>
        <p:spPr>
          <a:xfrm>
            <a:off x="1049200" y="1825350"/>
            <a:ext cx="3601200" cy="22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7"/>
          <p:cNvSpPr>
            <a:spLocks noGrp="1"/>
          </p:cNvSpPr>
          <p:nvPr>
            <p:ph type="pic" idx="2"/>
          </p:nvPr>
        </p:nvSpPr>
        <p:spPr>
          <a:xfrm>
            <a:off x="4827709" y="1522200"/>
            <a:ext cx="3601200" cy="28599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sp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1049200" y="706100"/>
            <a:ext cx="53700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"/>
          <p:cNvSpPr/>
          <p:nvPr/>
        </p:nvSpPr>
        <p:spPr>
          <a:xfrm>
            <a:off x="0" y="3137675"/>
            <a:ext cx="9144000" cy="2012700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2532E7">
                  <a:alpha val="0"/>
                </a:srgbClr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0"/>
          <p:cNvSpPr txBox="1">
            <a:spLocks noGrp="1"/>
          </p:cNvSpPr>
          <p:nvPr>
            <p:ph type="title"/>
          </p:nvPr>
        </p:nvSpPr>
        <p:spPr>
          <a:xfrm>
            <a:off x="1412150" y="3643600"/>
            <a:ext cx="6319800" cy="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accent4"/>
            </a:gs>
            <a:gs pos="0">
              <a:schemeClr val="accent5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3"/>
          <p:cNvPicPr preferRelativeResize="0"/>
          <p:nvPr/>
        </p:nvPicPr>
        <p:blipFill rotWithShape="1">
          <a:blip r:embed="rId2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3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10800000">
            <a:off x="-1" y="265795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5145249" y="0"/>
            <a:ext cx="3998746" cy="2485548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2" hasCustomPrompt="1"/>
          </p:nvPr>
        </p:nvSpPr>
        <p:spPr>
          <a:xfrm>
            <a:off x="755178" y="1583413"/>
            <a:ext cx="8556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1"/>
          </p:nvPr>
        </p:nvSpPr>
        <p:spPr>
          <a:xfrm>
            <a:off x="1700243" y="1807299"/>
            <a:ext cx="2724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3" hasCustomPrompt="1"/>
          </p:nvPr>
        </p:nvSpPr>
        <p:spPr>
          <a:xfrm>
            <a:off x="755169" y="2687920"/>
            <a:ext cx="8556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4"/>
          </p:nvPr>
        </p:nvSpPr>
        <p:spPr>
          <a:xfrm>
            <a:off x="1700243" y="2933672"/>
            <a:ext cx="2724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title" idx="5" hasCustomPrompt="1"/>
          </p:nvPr>
        </p:nvSpPr>
        <p:spPr>
          <a:xfrm>
            <a:off x="755168" y="3835940"/>
            <a:ext cx="8556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6"/>
          </p:nvPr>
        </p:nvSpPr>
        <p:spPr>
          <a:xfrm>
            <a:off x="1700243" y="4061351"/>
            <a:ext cx="2724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title" idx="7" hasCustomPrompt="1"/>
          </p:nvPr>
        </p:nvSpPr>
        <p:spPr>
          <a:xfrm>
            <a:off x="4710688" y="1583375"/>
            <a:ext cx="8556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8" name="Google Shape;718;p13"/>
          <p:cNvSpPr txBox="1">
            <a:spLocks noGrp="1"/>
          </p:cNvSpPr>
          <p:nvPr>
            <p:ph type="subTitle" idx="8"/>
          </p:nvPr>
        </p:nvSpPr>
        <p:spPr>
          <a:xfrm>
            <a:off x="5664228" y="1807299"/>
            <a:ext cx="2724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13"/>
          <p:cNvSpPr txBox="1">
            <a:spLocks noGrp="1"/>
          </p:cNvSpPr>
          <p:nvPr>
            <p:ph type="subTitle" idx="9"/>
          </p:nvPr>
        </p:nvSpPr>
        <p:spPr>
          <a:xfrm>
            <a:off x="1700243" y="1368500"/>
            <a:ext cx="2724600" cy="51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3"/>
          </p:nvPr>
        </p:nvSpPr>
        <p:spPr>
          <a:xfrm>
            <a:off x="1700243" y="2495321"/>
            <a:ext cx="2724600" cy="51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subTitle" idx="14"/>
          </p:nvPr>
        </p:nvSpPr>
        <p:spPr>
          <a:xfrm>
            <a:off x="1700243" y="3620950"/>
            <a:ext cx="2724600" cy="51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5"/>
          </p:nvPr>
        </p:nvSpPr>
        <p:spPr>
          <a:xfrm>
            <a:off x="5664229" y="1368500"/>
            <a:ext cx="2724600" cy="51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title" idx="16" hasCustomPrompt="1"/>
          </p:nvPr>
        </p:nvSpPr>
        <p:spPr>
          <a:xfrm>
            <a:off x="4710677" y="2687875"/>
            <a:ext cx="855600" cy="59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7"/>
          </p:nvPr>
        </p:nvSpPr>
        <p:spPr>
          <a:xfrm>
            <a:off x="5664228" y="2934339"/>
            <a:ext cx="27246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subTitle" idx="18"/>
          </p:nvPr>
        </p:nvSpPr>
        <p:spPr>
          <a:xfrm>
            <a:off x="5664232" y="2494726"/>
            <a:ext cx="2724600" cy="51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29"/>
          <p:cNvPicPr preferRelativeResize="0"/>
          <p:nvPr/>
        </p:nvPicPr>
        <p:blipFill rotWithShape="1">
          <a:blip r:embed="rId2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29"/>
          <p:cNvPicPr preferRelativeResize="0"/>
          <p:nvPr/>
        </p:nvPicPr>
        <p:blipFill>
          <a:blip r:embed="rId3">
            <a:alphaModFix amt="18000"/>
          </a:blip>
          <a:stretch>
            <a:fillRect/>
          </a:stretch>
        </p:blipFill>
        <p:spPr>
          <a:xfrm rot="10800000">
            <a:off x="-1" y="265795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29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5145249" y="0"/>
            <a:ext cx="3998746" cy="248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chemeClr val="accent4"/>
            </a:gs>
            <a:gs pos="0">
              <a:schemeClr val="accent5"/>
            </a:gs>
            <a:gs pos="100000">
              <a:schemeClr val="accent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" name="Google Shape;1819;p30"/>
          <p:cNvPicPr preferRelativeResize="0"/>
          <p:nvPr/>
        </p:nvPicPr>
        <p:blipFill>
          <a:blip r:embed="rId2">
            <a:alphaModFix amt="18000"/>
          </a:blip>
          <a:stretch>
            <a:fillRect/>
          </a:stretch>
        </p:blipFill>
        <p:spPr>
          <a:xfrm rot="10800000">
            <a:off x="-1" y="265795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0" name="Google Shape;1820;p30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5145249" y="0"/>
            <a:ext cx="3998746" cy="24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30"/>
          <p:cNvPicPr preferRelativeResize="0"/>
          <p:nvPr/>
        </p:nvPicPr>
        <p:blipFill rotWithShape="1">
          <a:blip r:embed="rId3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2" name="Google Shape;1822;p30"/>
          <p:cNvGrpSpPr/>
          <p:nvPr/>
        </p:nvGrpSpPr>
        <p:grpSpPr>
          <a:xfrm>
            <a:off x="4306859" y="3271308"/>
            <a:ext cx="7418510" cy="3952111"/>
            <a:chOff x="233350" y="949250"/>
            <a:chExt cx="7137300" cy="3802300"/>
          </a:xfrm>
        </p:grpSpPr>
        <p:sp>
          <p:nvSpPr>
            <p:cNvPr id="1823" name="Google Shape;1823;p3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4" name="Google Shape;1874;p30"/>
          <p:cNvPicPr preferRelativeResize="0"/>
          <p:nvPr/>
        </p:nvPicPr>
        <p:blipFill rotWithShape="1">
          <a:blip r:embed="rId3">
            <a:alphaModFix/>
          </a:blip>
          <a:srcRect t="12633" b="292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5" name="Google Shape;1875;p30"/>
          <p:cNvGrpSpPr/>
          <p:nvPr/>
        </p:nvGrpSpPr>
        <p:grpSpPr>
          <a:xfrm>
            <a:off x="-1177041" y="-1145242"/>
            <a:ext cx="7418510" cy="3952111"/>
            <a:chOff x="233350" y="949250"/>
            <a:chExt cx="7137300" cy="3802300"/>
          </a:xfrm>
        </p:grpSpPr>
        <p:sp>
          <p:nvSpPr>
            <p:cNvPr id="1876" name="Google Shape;1876;p3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7" name="Google Shape;1927;p30"/>
          <p:cNvGrpSpPr/>
          <p:nvPr/>
        </p:nvGrpSpPr>
        <p:grpSpPr>
          <a:xfrm>
            <a:off x="862884" y="740708"/>
            <a:ext cx="7418510" cy="3952111"/>
            <a:chOff x="233350" y="949250"/>
            <a:chExt cx="7137300" cy="3802300"/>
          </a:xfrm>
        </p:grpSpPr>
        <p:sp>
          <p:nvSpPr>
            <p:cNvPr id="1928" name="Google Shape;1928;p30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0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0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0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0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0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0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0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0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0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0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0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0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0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0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0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0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0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0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0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0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0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0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0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0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0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0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000FDD">
                    <a:alpha val="69019"/>
                  </a:srgbClr>
                </a:gs>
                <a:gs pos="11000">
                  <a:srgbClr val="2532E7">
                    <a:alpha val="68627"/>
                  </a:srgbClr>
                </a:gs>
                <a:gs pos="100000">
                  <a:srgbClr val="000655">
                    <a:alpha val="6431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Exo ExtraBold"/>
              <a:buNone/>
              <a:defRPr sz="3500" i="1">
                <a:solidFill>
                  <a:schemeClr val="lt2"/>
                </a:solidFill>
                <a:latin typeface="Exo ExtraBold"/>
                <a:ea typeface="Exo ExtraBold"/>
                <a:cs typeface="Exo ExtraBold"/>
                <a:sym typeface="Ex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58" r:id="rId5"/>
    <p:sldLayoutId id="2147483659" r:id="rId6"/>
    <p:sldLayoutId id="2147483675" r:id="rId7"/>
    <p:sldLayoutId id="214748367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gif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5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doc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34"/>
          <p:cNvSpPr/>
          <p:nvPr/>
        </p:nvSpPr>
        <p:spPr>
          <a:xfrm>
            <a:off x="1318575" y="3130197"/>
            <a:ext cx="6125700" cy="1307275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0" name="Google Shape;1990;p34"/>
          <p:cNvGrpSpPr/>
          <p:nvPr/>
        </p:nvGrpSpPr>
        <p:grpSpPr>
          <a:xfrm>
            <a:off x="-724409" y="1191919"/>
            <a:ext cx="8953478" cy="1938128"/>
            <a:chOff x="-286507" y="1429425"/>
            <a:chExt cx="8500732" cy="1693200"/>
          </a:xfrm>
        </p:grpSpPr>
        <p:grpSp>
          <p:nvGrpSpPr>
            <p:cNvPr id="1991" name="Google Shape;1991;p34"/>
            <p:cNvGrpSpPr/>
            <p:nvPr/>
          </p:nvGrpSpPr>
          <p:grpSpPr>
            <a:xfrm>
              <a:off x="-286507" y="1429425"/>
              <a:ext cx="3848733" cy="1693200"/>
              <a:chOff x="-331600" y="1429425"/>
              <a:chExt cx="1677300" cy="1693200"/>
            </a:xfrm>
          </p:grpSpPr>
          <p:sp>
            <p:nvSpPr>
              <p:cNvPr id="1992" name="Google Shape;1992;p34"/>
              <p:cNvSpPr/>
              <p:nvPr/>
            </p:nvSpPr>
            <p:spPr>
              <a:xfrm>
                <a:off x="-331600" y="2713125"/>
                <a:ext cx="1677300" cy="4095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l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4"/>
              <p:cNvSpPr/>
              <p:nvPr/>
            </p:nvSpPr>
            <p:spPr>
              <a:xfrm>
                <a:off x="-331600" y="1429425"/>
                <a:ext cx="1677300" cy="4095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l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4"/>
              <p:cNvSpPr/>
              <p:nvPr/>
            </p:nvSpPr>
            <p:spPr>
              <a:xfrm>
                <a:off x="-331600" y="1838925"/>
                <a:ext cx="1677300" cy="874200"/>
              </a:xfrm>
              <a:prstGeom prst="rect">
                <a:avLst/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l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5" name="Google Shape;1995;p34"/>
            <p:cNvSpPr/>
            <p:nvPr/>
          </p:nvSpPr>
          <p:spPr>
            <a:xfrm>
              <a:off x="644925" y="1429425"/>
              <a:ext cx="7569300" cy="1693200"/>
            </a:xfrm>
            <a:prstGeom prst="parallelogram">
              <a:avLst>
                <a:gd name="adj" fmla="val 26351"/>
              </a:avLst>
            </a:prstGeom>
            <a:gradFill>
              <a:gsLst>
                <a:gs pos="0">
                  <a:schemeClr val="lt1"/>
                </a:gs>
                <a:gs pos="52000">
                  <a:schemeClr val="lt1"/>
                </a:gs>
                <a:gs pos="100000">
                  <a:schemeClr val="accen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6" name="Google Shape;1996;p34"/>
          <p:cNvSpPr txBox="1">
            <a:spLocks noGrp="1"/>
          </p:cNvSpPr>
          <p:nvPr>
            <p:ph type="ctrTitle"/>
          </p:nvPr>
        </p:nvSpPr>
        <p:spPr>
          <a:xfrm>
            <a:off x="661758" y="1492760"/>
            <a:ext cx="7850123" cy="13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i="0" dirty="0">
                <a:solidFill>
                  <a:schemeClr val="tx2"/>
                </a:solidFill>
                <a:latin typeface="Arial"/>
                <a:cs typeface="Arial"/>
              </a:rPr>
              <a:t>What’s New?</a:t>
            </a:r>
            <a:endParaRPr lang="en" sz="4000" i="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en-US" sz="1600" i="0" dirty="0">
                <a:solidFill>
                  <a:schemeClr val="tx2"/>
                </a:solidFill>
                <a:latin typeface="Arial"/>
                <a:cs typeface="Arial"/>
              </a:rPr>
              <a:t>A Deep Dive into What News Articles are Talking About</a:t>
            </a:r>
            <a:endParaRPr lang="en" sz="1600" i="0">
              <a:solidFill>
                <a:schemeClr val="tx2"/>
              </a:solidFill>
              <a:latin typeface="Arial"/>
              <a:cs typeface="Arial"/>
            </a:endParaRPr>
          </a:p>
          <a:p>
            <a:br>
              <a:rPr lang="en" sz="2000" dirty="0">
                <a:solidFill>
                  <a:schemeClr val="lt2"/>
                </a:solidFill>
              </a:rPr>
            </a:br>
            <a:r>
              <a:rPr lang="en" sz="1400" dirty="0">
                <a:solidFill>
                  <a:schemeClr val="lt2"/>
                </a:solidFill>
                <a:latin typeface="Arial"/>
              </a:rPr>
              <a:t>IST 736 Final Project - Spring 2023</a:t>
            </a:r>
            <a:endParaRPr lang="en-US" sz="1400" dirty="0">
              <a:solidFill>
                <a:schemeClr val="lt2"/>
              </a:solidFill>
              <a:latin typeface="Arial"/>
            </a:endParaRPr>
          </a:p>
        </p:txBody>
      </p:sp>
      <p:sp>
        <p:nvSpPr>
          <p:cNvPr id="1997" name="Google Shape;1997;p34"/>
          <p:cNvSpPr txBox="1">
            <a:spLocks noGrp="1"/>
          </p:cNvSpPr>
          <p:nvPr>
            <p:ph type="subTitle" idx="1"/>
          </p:nvPr>
        </p:nvSpPr>
        <p:spPr>
          <a:xfrm>
            <a:off x="1594151" y="3258227"/>
            <a:ext cx="5817089" cy="1062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500" dirty="0"/>
              <a:t>Adrianne Van</a:t>
            </a:r>
            <a:endParaRPr lang="en-US" sz="1500" dirty="0"/>
          </a:p>
          <a:p>
            <a:pPr marL="0" indent="0"/>
            <a:r>
              <a:rPr lang="en" sz="1500" dirty="0"/>
              <a:t>Nick Videtti</a:t>
            </a:r>
            <a:endParaRPr lang="en-US" sz="1500" dirty="0"/>
          </a:p>
          <a:p>
            <a:pPr marL="0" indent="0"/>
            <a:r>
              <a:rPr lang="en" sz="1500" dirty="0"/>
              <a:t>Andrew Taylor</a:t>
            </a:r>
            <a:endParaRPr lang="en-US" sz="1500" dirty="0"/>
          </a:p>
          <a:p>
            <a:pPr marL="0" indent="0"/>
            <a:r>
              <a:rPr lang="en" sz="1500" dirty="0"/>
              <a:t>Brian Vennemann</a:t>
            </a:r>
            <a:endParaRPr lang="en-US" sz="1500" dirty="0"/>
          </a:p>
        </p:txBody>
      </p:sp>
      <p:pic>
        <p:nvPicPr>
          <p:cNvPr id="1998" name="Google Shape;19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0" y="2752875"/>
            <a:ext cx="1062190" cy="7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4125" y="851825"/>
            <a:ext cx="1632200" cy="114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34"/>
          <p:cNvSpPr/>
          <p:nvPr/>
        </p:nvSpPr>
        <p:spPr>
          <a:xfrm>
            <a:off x="5898425" y="826687"/>
            <a:ext cx="2056800" cy="609600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6"/>
              </a:gs>
              <a:gs pos="100000">
                <a:srgbClr val="E5E500">
                  <a:alpha val="8705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i="1">
                <a:solidFill>
                  <a:schemeClr val="accent4"/>
                </a:solidFill>
                <a:latin typeface="Exo ExtraBold"/>
                <a:ea typeface="Exo ExtraBold"/>
                <a:cs typeface="Exo ExtraBold"/>
                <a:sym typeface="Exo ExtraBold"/>
              </a:rPr>
              <a:t>LIVE</a:t>
            </a: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048779-6C9C-6D42-4101-0035BA789C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3770" y="3509976"/>
            <a:ext cx="1867395" cy="550568"/>
          </a:xfrm>
          <a:prstGeom prst="rect">
            <a:avLst/>
          </a:prstGeom>
        </p:spPr>
      </p:pic>
      <p:pic>
        <p:nvPicPr>
          <p:cNvPr id="3" name="Picture 3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F0C9C398-319B-972B-66BC-556158A6FAA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86" t="3571" r="3509" b="4464"/>
          <a:stretch/>
        </p:blipFill>
        <p:spPr>
          <a:xfrm>
            <a:off x="5971989" y="3400238"/>
            <a:ext cx="777612" cy="769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44057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Sentiment Analysis</a:t>
            </a:r>
          </a:p>
        </p:txBody>
      </p:sp>
      <p:sp>
        <p:nvSpPr>
          <p:cNvPr id="5" name="Google Shape;2083;p39">
            <a:extLst>
              <a:ext uri="{FF2B5EF4-FFF2-40B4-BE49-F238E27FC236}">
                <a16:creationId xmlns:a16="http://schemas.microsoft.com/office/drawing/2014/main" id="{AE2C67BE-1AF0-13C7-87BA-EB79679891ED}"/>
              </a:ext>
            </a:extLst>
          </p:cNvPr>
          <p:cNvSpPr txBox="1">
            <a:spLocks/>
          </p:cNvSpPr>
          <p:nvPr/>
        </p:nvSpPr>
        <p:spPr>
          <a:xfrm>
            <a:off x="844057" y="2128473"/>
            <a:ext cx="2760247" cy="149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Examples of expected positive words: like, good, </a:t>
            </a:r>
            <a:r>
              <a:rPr lang="en-US" sz="1200" b="1" dirty="0" err="1"/>
              <a:t>etc</a:t>
            </a:r>
            <a:endParaRPr lang="en-US" sz="12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Neutral words that will highly influence the model’s sentiment predictions: time, free, year, sign, breaking, etc.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02AD5-6471-CF48-25EF-F96F6B7BC4A3}"/>
              </a:ext>
            </a:extLst>
          </p:cNvPr>
          <p:cNvSpPr txBox="1"/>
          <p:nvPr/>
        </p:nvSpPr>
        <p:spPr>
          <a:xfrm>
            <a:off x="526211" y="4648872"/>
            <a:ext cx="7660257" cy="369332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Sentiment for Topic will Vary Based on Current Events and Issues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7951F0-7226-57A1-0B91-1C986143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484" y="1618066"/>
            <a:ext cx="4369768" cy="2788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31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44057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Sentiment Analysis</a:t>
            </a:r>
          </a:p>
        </p:txBody>
      </p:sp>
      <p:sp>
        <p:nvSpPr>
          <p:cNvPr id="5" name="Google Shape;2083;p39">
            <a:extLst>
              <a:ext uri="{FF2B5EF4-FFF2-40B4-BE49-F238E27FC236}">
                <a16:creationId xmlns:a16="http://schemas.microsoft.com/office/drawing/2014/main" id="{AE2C67BE-1AF0-13C7-87BA-EB79679891ED}"/>
              </a:ext>
            </a:extLst>
          </p:cNvPr>
          <p:cNvSpPr txBox="1">
            <a:spLocks/>
          </p:cNvSpPr>
          <p:nvPr/>
        </p:nvSpPr>
        <p:spPr>
          <a:xfrm>
            <a:off x="844057" y="2128473"/>
            <a:ext cx="2760247" cy="149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Expected negative words: abuse, outages, spam, fraud, etc.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Neutral words that will highly influence the model’s sentiment predictions: time, free, year, sign, breaking, etc.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02AD5-6471-CF48-25EF-F96F6B7BC4A3}"/>
              </a:ext>
            </a:extLst>
          </p:cNvPr>
          <p:cNvSpPr txBox="1"/>
          <p:nvPr/>
        </p:nvSpPr>
        <p:spPr>
          <a:xfrm>
            <a:off x="526211" y="4648872"/>
            <a:ext cx="7660257" cy="369332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Sentiment for Topic will Vary Based on Current Events and Issues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E9B0E-5561-DCCE-F0CF-F9565D33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04" y="1668094"/>
            <a:ext cx="4578493" cy="28348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26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44057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Sentiment Analysis</a:t>
            </a:r>
          </a:p>
        </p:txBody>
      </p:sp>
      <p:sp>
        <p:nvSpPr>
          <p:cNvPr id="5" name="Google Shape;2083;p39">
            <a:extLst>
              <a:ext uri="{FF2B5EF4-FFF2-40B4-BE49-F238E27FC236}">
                <a16:creationId xmlns:a16="http://schemas.microsoft.com/office/drawing/2014/main" id="{AE2C67BE-1AF0-13C7-87BA-EB79679891ED}"/>
              </a:ext>
            </a:extLst>
          </p:cNvPr>
          <p:cNvSpPr txBox="1">
            <a:spLocks/>
          </p:cNvSpPr>
          <p:nvPr/>
        </p:nvSpPr>
        <p:spPr>
          <a:xfrm>
            <a:off x="844057" y="2624309"/>
            <a:ext cx="2760247" cy="149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All neutral words are as expected and could contribute to positive or negative sentiment depending on context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F02AD5-6471-CF48-25EF-F96F6B7BC4A3}"/>
              </a:ext>
            </a:extLst>
          </p:cNvPr>
          <p:cNvSpPr txBox="1"/>
          <p:nvPr/>
        </p:nvSpPr>
        <p:spPr>
          <a:xfrm>
            <a:off x="526211" y="4648872"/>
            <a:ext cx="7660257" cy="369332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Sentiment for Topic will Vary Based on Current Events and Issues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DDA43-0F25-79DD-9C5F-44957A3CC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04" y="1723463"/>
            <a:ext cx="4372387" cy="2710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647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58901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Conclusion</a:t>
            </a:r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1728160" y="1618066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 dirty="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24A83671-A908-C520-F1B4-E3E986E4B9BE}"/>
              </a:ext>
            </a:extLst>
          </p:cNvPr>
          <p:cNvSpPr/>
          <p:nvPr/>
        </p:nvSpPr>
        <p:spPr>
          <a:xfrm>
            <a:off x="1211751" y="1713929"/>
            <a:ext cx="7166195" cy="628153"/>
          </a:xfrm>
          <a:prstGeom prst="parallelogram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Difficult to predict topic or sentiment on individual words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EEE2FD9-0B2E-D67B-A9C4-2E14FD96C2A9}"/>
              </a:ext>
            </a:extLst>
          </p:cNvPr>
          <p:cNvSpPr/>
          <p:nvPr/>
        </p:nvSpPr>
        <p:spPr>
          <a:xfrm>
            <a:off x="1863545" y="2540866"/>
            <a:ext cx="7166195" cy="628153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Context matters depending current issues and events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56C7A1F-ABB8-926E-7C1D-DDF5C06E0D8D}"/>
              </a:ext>
            </a:extLst>
          </p:cNvPr>
          <p:cNvSpPr/>
          <p:nvPr/>
        </p:nvSpPr>
        <p:spPr>
          <a:xfrm>
            <a:off x="953008" y="3356313"/>
            <a:ext cx="7166195" cy="628153"/>
          </a:xfrm>
          <a:prstGeom prst="parallelogram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Be aware of one’s sentiment biases on events or issues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4847F41-EE13-AED0-C88E-F16C01BFB0F6}"/>
              </a:ext>
            </a:extLst>
          </p:cNvPr>
          <p:cNvSpPr/>
          <p:nvPr/>
        </p:nvSpPr>
        <p:spPr>
          <a:xfrm>
            <a:off x="1728160" y="4144306"/>
            <a:ext cx="7166195" cy="628153"/>
          </a:xfrm>
          <a:prstGeom prst="parallelogram">
            <a:avLst/>
          </a:prstGeom>
          <a:ln>
            <a:solidFill>
              <a:schemeClr val="bg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Read from multiple sources to understand topic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85303CF-E25F-A702-258F-F7569D360551}"/>
              </a:ext>
            </a:extLst>
          </p:cNvPr>
          <p:cNvSpPr/>
          <p:nvPr/>
        </p:nvSpPr>
        <p:spPr>
          <a:xfrm>
            <a:off x="868483" y="1565033"/>
            <a:ext cx="995062" cy="96696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30D25B-5585-F792-FC2B-26BDC3BD47FA}"/>
              </a:ext>
            </a:extLst>
          </p:cNvPr>
          <p:cNvSpPr/>
          <p:nvPr/>
        </p:nvSpPr>
        <p:spPr>
          <a:xfrm>
            <a:off x="474894" y="3177337"/>
            <a:ext cx="995062" cy="96696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CBDF74-8E7D-AFBE-A176-CAF3C55DD25A}"/>
              </a:ext>
            </a:extLst>
          </p:cNvPr>
          <p:cNvSpPr/>
          <p:nvPr/>
        </p:nvSpPr>
        <p:spPr>
          <a:xfrm>
            <a:off x="1658494" y="2330134"/>
            <a:ext cx="995062" cy="96696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02B2DEC-F89E-8A30-EFF0-75F5FF02A761}"/>
              </a:ext>
            </a:extLst>
          </p:cNvPr>
          <p:cNvSpPr/>
          <p:nvPr/>
        </p:nvSpPr>
        <p:spPr>
          <a:xfrm>
            <a:off x="1646997" y="4031208"/>
            <a:ext cx="995062" cy="96696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3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58901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Reflection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3406AAA-560F-E551-0E15-F83F627E85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787068"/>
              </p:ext>
            </p:extLst>
          </p:nvPr>
        </p:nvGraphicFramePr>
        <p:xfrm>
          <a:off x="1049199" y="1668413"/>
          <a:ext cx="6975897" cy="3205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Graphic 17" descr="Database with solid fill">
            <a:extLst>
              <a:ext uri="{FF2B5EF4-FFF2-40B4-BE49-F238E27FC236}">
                <a16:creationId xmlns:a16="http://schemas.microsoft.com/office/drawing/2014/main" id="{8B8BADF7-627D-578E-4DBD-4D81EF70D5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6176" y="4120833"/>
            <a:ext cx="539203" cy="539203"/>
          </a:xfrm>
          <a:prstGeom prst="rect">
            <a:avLst/>
          </a:prstGeom>
        </p:spPr>
      </p:pic>
      <p:pic>
        <p:nvPicPr>
          <p:cNvPr id="23" name="Graphic 22" descr="Research with solid fill">
            <a:extLst>
              <a:ext uri="{FF2B5EF4-FFF2-40B4-BE49-F238E27FC236}">
                <a16:creationId xmlns:a16="http://schemas.microsoft.com/office/drawing/2014/main" id="{D326A629-DCA4-EF95-90DC-526B649BE7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904" y="2050940"/>
            <a:ext cx="604671" cy="604671"/>
          </a:xfrm>
          <a:prstGeom prst="rect">
            <a:avLst/>
          </a:prstGeom>
        </p:spPr>
      </p:pic>
      <p:pic>
        <p:nvPicPr>
          <p:cNvPr id="25" name="Graphic 24" descr="Decision chart with solid fill">
            <a:extLst>
              <a:ext uri="{FF2B5EF4-FFF2-40B4-BE49-F238E27FC236}">
                <a16:creationId xmlns:a16="http://schemas.microsoft.com/office/drawing/2014/main" id="{A9DC4643-4465-7D66-54E2-12720A6692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5987" y="3069942"/>
            <a:ext cx="539203" cy="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3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58901" y="555234"/>
            <a:ext cx="7151351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Signing Off...</a:t>
            </a:r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765893" y="1508475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 dirty="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E7255E7-71A0-F003-F09A-02928DDE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463" y="2227487"/>
            <a:ext cx="4365072" cy="2324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16BED3D-73B0-247E-ABE3-6B8891ED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4037978"/>
            <a:ext cx="1531114" cy="3994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A42A13-957A-F7E1-0A5A-B87220E9426B}"/>
              </a:ext>
            </a:extLst>
          </p:cNvPr>
          <p:cNvSpPr/>
          <p:nvPr/>
        </p:nvSpPr>
        <p:spPr>
          <a:xfrm>
            <a:off x="2933188" y="1413180"/>
            <a:ext cx="39549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51897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44"/>
          <p:cNvGrpSpPr/>
          <p:nvPr/>
        </p:nvGrpSpPr>
        <p:grpSpPr>
          <a:xfrm>
            <a:off x="-132725" y="445025"/>
            <a:ext cx="8499425" cy="681300"/>
            <a:chOff x="-132725" y="445025"/>
            <a:chExt cx="8499425" cy="681300"/>
          </a:xfrm>
        </p:grpSpPr>
        <p:sp>
          <p:nvSpPr>
            <p:cNvPr id="2140" name="Google Shape;2140;p44"/>
            <p:cNvSpPr/>
            <p:nvPr/>
          </p:nvSpPr>
          <p:spPr>
            <a:xfrm>
              <a:off x="-132725" y="445025"/>
              <a:ext cx="2097300" cy="68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557400" y="445025"/>
              <a:ext cx="7809300" cy="681300"/>
            </a:xfrm>
            <a:prstGeom prst="parallelogram">
              <a:avLst>
                <a:gd name="adj" fmla="val 26351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" name="Google Shape;2142;p44"/>
          <p:cNvSpPr txBox="1">
            <a:spLocks noGrp="1"/>
          </p:cNvSpPr>
          <p:nvPr>
            <p:ph type="title"/>
          </p:nvPr>
        </p:nvSpPr>
        <p:spPr>
          <a:xfrm>
            <a:off x="743072" y="438923"/>
            <a:ext cx="4594194" cy="310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What’s </a:t>
            </a:r>
            <a:r>
              <a:rPr lang="en"/>
              <a:t>New?</a:t>
            </a:r>
            <a:endParaRPr/>
          </a:p>
        </p:txBody>
      </p:sp>
      <p:grpSp>
        <p:nvGrpSpPr>
          <p:cNvPr id="2143" name="Google Shape;2143;p44"/>
          <p:cNvGrpSpPr/>
          <p:nvPr/>
        </p:nvGrpSpPr>
        <p:grpSpPr>
          <a:xfrm>
            <a:off x="715108" y="1675854"/>
            <a:ext cx="5218794" cy="2780242"/>
            <a:chOff x="233350" y="949250"/>
            <a:chExt cx="7137300" cy="3802300"/>
          </a:xfrm>
        </p:grpSpPr>
        <p:sp>
          <p:nvSpPr>
            <p:cNvPr id="2144" name="Google Shape;2144;p4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5" name="Google Shape;2195;p44"/>
          <p:cNvSpPr txBox="1"/>
          <p:nvPr/>
        </p:nvSpPr>
        <p:spPr>
          <a:xfrm>
            <a:off x="557400" y="1210236"/>
            <a:ext cx="3746785" cy="3715280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The news keeps us informed of changing current events, issues and people locally and globally.</a:t>
            </a:r>
          </a:p>
          <a:p>
            <a:pPr marL="342900" indent="-342900">
              <a:buChar char="•"/>
            </a:pP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People watch news for education and for entertainment.</a:t>
            </a:r>
          </a:p>
          <a:p>
            <a:pPr marL="342900" indent="-342900">
              <a:buChar char="•"/>
            </a:pP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The news is reported through different media from printed paper via newspaper and magazines to broadcasting over radio and television to the internet. </a:t>
            </a:r>
          </a:p>
          <a:p>
            <a:endParaRPr lang="en" sz="1800" b="1" i="1">
              <a:solidFill>
                <a:schemeClr val="lt1"/>
              </a:solidFill>
              <a:latin typeface="Exo"/>
              <a:ea typeface="Exo"/>
              <a:cs typeface="Exo"/>
            </a:endParaRPr>
          </a:p>
          <a:p>
            <a:pPr marL="342900" indent="-342900">
              <a:buChar char="•"/>
            </a:pPr>
            <a:endParaRPr lang="en" sz="1800" b="1" i="1">
              <a:solidFill>
                <a:schemeClr val="lt1"/>
              </a:solidFill>
              <a:latin typeface="Exo"/>
              <a:ea typeface="Exo"/>
              <a:cs typeface="Exo"/>
            </a:endParaRPr>
          </a:p>
          <a:p>
            <a:pPr marL="342900" indent="-342900">
              <a:buChar char="•"/>
            </a:pPr>
            <a:endParaRPr lang="en" sz="1800" b="1" i="1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  <p:pic>
        <p:nvPicPr>
          <p:cNvPr id="2203" name="Google Shape;22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275" y="748025"/>
            <a:ext cx="1062190" cy="7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Newtown School Shooting Tragedy With National Enqirer Stock Photo -  Download Image Now - iStock">
            <a:extLst>
              <a:ext uri="{FF2B5EF4-FFF2-40B4-BE49-F238E27FC236}">
                <a16:creationId xmlns:a16="http://schemas.microsoft.com/office/drawing/2014/main" id="{344025DD-85BF-8D27-87CA-D0A1A8C53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76" y="1303784"/>
            <a:ext cx="3805403" cy="2136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20 COLLEGE Winners — Florida Association of Broadcast Journalists">
            <a:extLst>
              <a:ext uri="{FF2B5EF4-FFF2-40B4-BE49-F238E27FC236}">
                <a16:creationId xmlns:a16="http://schemas.microsoft.com/office/drawing/2014/main" id="{A85307F2-81B4-D71B-AA96-2DB6CC0AB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322" y="2809189"/>
            <a:ext cx="3786683" cy="21163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1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9" name="Google Shape;2139;p44"/>
          <p:cNvGrpSpPr/>
          <p:nvPr/>
        </p:nvGrpSpPr>
        <p:grpSpPr>
          <a:xfrm>
            <a:off x="-144926" y="426891"/>
            <a:ext cx="8499425" cy="681300"/>
            <a:chOff x="-132725" y="445025"/>
            <a:chExt cx="8499425" cy="681300"/>
          </a:xfrm>
        </p:grpSpPr>
        <p:sp>
          <p:nvSpPr>
            <p:cNvPr id="2140" name="Google Shape;2140;p44"/>
            <p:cNvSpPr/>
            <p:nvPr/>
          </p:nvSpPr>
          <p:spPr>
            <a:xfrm>
              <a:off x="-132725" y="445025"/>
              <a:ext cx="2097300" cy="68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4"/>
            <p:cNvSpPr/>
            <p:nvPr/>
          </p:nvSpPr>
          <p:spPr>
            <a:xfrm>
              <a:off x="557400" y="445025"/>
              <a:ext cx="7809300" cy="681300"/>
            </a:xfrm>
            <a:prstGeom prst="parallelogram">
              <a:avLst>
                <a:gd name="adj" fmla="val 26351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2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2" name="Google Shape;2142;p44"/>
          <p:cNvSpPr txBox="1">
            <a:spLocks noGrp="1"/>
          </p:cNvSpPr>
          <p:nvPr>
            <p:ph type="title"/>
          </p:nvPr>
        </p:nvSpPr>
        <p:spPr>
          <a:xfrm>
            <a:off x="743072" y="438923"/>
            <a:ext cx="6267328" cy="6349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Why Does The News Matter?</a:t>
            </a:r>
            <a:endParaRPr/>
          </a:p>
        </p:txBody>
      </p:sp>
      <p:grpSp>
        <p:nvGrpSpPr>
          <p:cNvPr id="2143" name="Google Shape;2143;p44"/>
          <p:cNvGrpSpPr/>
          <p:nvPr/>
        </p:nvGrpSpPr>
        <p:grpSpPr>
          <a:xfrm>
            <a:off x="715108" y="1675854"/>
            <a:ext cx="5218794" cy="2780242"/>
            <a:chOff x="233350" y="949250"/>
            <a:chExt cx="7137300" cy="3802300"/>
          </a:xfrm>
        </p:grpSpPr>
        <p:sp>
          <p:nvSpPr>
            <p:cNvPr id="2144" name="Google Shape;2144;p44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4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4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4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4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4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4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4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4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4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4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4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4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4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4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4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4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4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4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4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4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4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4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4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4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4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4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4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4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4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4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4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4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4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4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4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4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4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4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4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4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4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4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4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4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4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4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4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4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4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4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gradFill>
              <a:gsLst>
                <a:gs pos="0">
                  <a:srgbClr val="FF0000">
                    <a:alpha val="74509"/>
                  </a:srgbClr>
                </a:gs>
                <a:gs pos="82000">
                  <a:srgbClr val="DA1D40">
                    <a:alpha val="56470"/>
                  </a:srgbClr>
                </a:gs>
                <a:gs pos="100000">
                  <a:srgbClr val="AA0401">
                    <a:alpha val="6196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5" name="Google Shape;2195;p44"/>
          <p:cNvSpPr txBox="1"/>
          <p:nvPr/>
        </p:nvSpPr>
        <p:spPr>
          <a:xfrm>
            <a:off x="210920" y="1386396"/>
            <a:ext cx="3940818" cy="3642804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Influences our </a:t>
            </a:r>
            <a:r>
              <a:rPr lang="en" sz="1800" b="1" i="1" u="sng">
                <a:solidFill>
                  <a:schemeClr val="lt1"/>
                </a:solidFill>
                <a:latin typeface="Exo"/>
                <a:ea typeface="Exo"/>
                <a:cs typeface="Exo"/>
              </a:rPr>
              <a:t>view</a:t>
            </a: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 of the world, </a:t>
            </a:r>
            <a:r>
              <a:rPr lang="en" sz="1800" b="1" i="1" u="sng">
                <a:solidFill>
                  <a:schemeClr val="lt1"/>
                </a:solidFill>
                <a:latin typeface="Exo"/>
                <a:ea typeface="Exo"/>
                <a:cs typeface="Exo"/>
              </a:rPr>
              <a:t>perspective</a:t>
            </a: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 of and </a:t>
            </a:r>
            <a:r>
              <a:rPr lang="en" sz="1800" b="1" i="1" u="sng">
                <a:solidFill>
                  <a:schemeClr val="lt1"/>
                </a:solidFill>
                <a:latin typeface="Exo"/>
                <a:ea typeface="Exo"/>
                <a:cs typeface="Exo"/>
              </a:rPr>
              <a:t>response</a:t>
            </a: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 to current events, issues and people.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Can become a source of knowledge, whether factual or not, and basis for shaping opinions.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b="1" i="1">
                <a:solidFill>
                  <a:schemeClr val="lt1"/>
                </a:solidFill>
                <a:latin typeface="Exo"/>
                <a:ea typeface="Exo"/>
                <a:cs typeface="Exo"/>
              </a:rPr>
              <a:t>Everyone is aware of the news, whether they seek it out directly or indirectly hear or read about it.</a:t>
            </a:r>
          </a:p>
          <a:p>
            <a:endParaRPr lang="en" sz="1800" b="1" i="1">
              <a:solidFill>
                <a:schemeClr val="lt1"/>
              </a:solidFill>
              <a:latin typeface="Exo"/>
              <a:ea typeface="Exo"/>
              <a:cs typeface="Exo"/>
            </a:endParaRPr>
          </a:p>
          <a:p>
            <a:pPr marL="342900" indent="-342900">
              <a:buChar char="•"/>
            </a:pPr>
            <a:endParaRPr lang="en" sz="1800" b="1" i="1">
              <a:solidFill>
                <a:schemeClr val="lt1"/>
              </a:solidFill>
              <a:latin typeface="Exo"/>
              <a:ea typeface="Exo"/>
              <a:cs typeface="Exo"/>
            </a:endParaRPr>
          </a:p>
          <a:p>
            <a:pPr marL="342900" indent="-342900">
              <a:buChar char="•"/>
            </a:pPr>
            <a:endParaRPr lang="en" sz="1800" b="1" i="1">
              <a:solidFill>
                <a:schemeClr val="lt1"/>
              </a:solidFill>
              <a:latin typeface="Exo"/>
              <a:ea typeface="Exo"/>
              <a:cs typeface="Exo"/>
            </a:endParaRPr>
          </a:p>
        </p:txBody>
      </p:sp>
      <p:pic>
        <p:nvPicPr>
          <p:cNvPr id="2203" name="Google Shape;22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275" y="748025"/>
            <a:ext cx="1062190" cy="7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Mass Media: How powerful are they? – the SAFIA Blog">
            <a:extLst>
              <a:ext uri="{FF2B5EF4-FFF2-40B4-BE49-F238E27FC236}">
                <a16:creationId xmlns:a16="http://schemas.microsoft.com/office/drawing/2014/main" id="{5165EA18-B254-2FBF-0F0F-96872486A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327" y="1409285"/>
            <a:ext cx="2468723" cy="157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toon: Social media influences business - Powell River Peak">
            <a:extLst>
              <a:ext uri="{FF2B5EF4-FFF2-40B4-BE49-F238E27FC236}">
                <a16:creationId xmlns:a16="http://schemas.microsoft.com/office/drawing/2014/main" id="{912A9855-2B41-7DAE-9781-53C9F66EF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485" y="3089124"/>
            <a:ext cx="2468723" cy="176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dia Influence: Good or Bad? – Technology of Communication">
            <a:extLst>
              <a:ext uri="{FF2B5EF4-FFF2-40B4-BE49-F238E27FC236}">
                <a16:creationId xmlns:a16="http://schemas.microsoft.com/office/drawing/2014/main" id="{2848924A-0C6F-C8D4-8669-6E88857D7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088" y="1400781"/>
            <a:ext cx="2159992" cy="158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657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54951" y="555234"/>
            <a:ext cx="7155301" cy="95954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Project Objectives and Goals</a:t>
            </a:r>
            <a:endParaRPr dirty="0"/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765893" y="1508475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</p:txBody>
      </p:sp>
      <p:sp>
        <p:nvSpPr>
          <p:cNvPr id="2" name="Google Shape;2083;p39">
            <a:extLst>
              <a:ext uri="{FF2B5EF4-FFF2-40B4-BE49-F238E27FC236}">
                <a16:creationId xmlns:a16="http://schemas.microsoft.com/office/drawing/2014/main" id="{CBE86B83-77CF-FD45-9532-E835629CC74B}"/>
              </a:ext>
            </a:extLst>
          </p:cNvPr>
          <p:cNvSpPr txBox="1">
            <a:spLocks/>
          </p:cNvSpPr>
          <p:nvPr/>
        </p:nvSpPr>
        <p:spPr>
          <a:xfrm>
            <a:off x="854202" y="1509020"/>
            <a:ext cx="6158678" cy="3088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Anaheim,Sans-Serif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Using </a:t>
            </a:r>
            <a:r>
              <a:rPr lang="en-US" sz="1800" b="1" i="1" dirty="0" err="1">
                <a:solidFill>
                  <a:schemeClr val="tx1"/>
                </a:solidFill>
                <a:latin typeface="Arial"/>
                <a:cs typeface="Arial"/>
              </a:rPr>
              <a:t>NewsAPI</a:t>
            </a: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...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Sports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Health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Politics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Climate</a:t>
            </a:r>
            <a:endParaRPr lang="en-US" sz="1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Arial"/>
                <a:cs typeface="Arial"/>
              </a:rPr>
              <a:t>Weather</a:t>
            </a:r>
            <a:endParaRPr lang="en-U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1800" b="1" i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2900" indent="-342900">
              <a:buFont typeface="Anaheim"/>
              <a:buChar char="•"/>
            </a:pPr>
            <a:r>
              <a:rPr lang="en-US" sz="1800" b="1" i="1">
                <a:solidFill>
                  <a:schemeClr val="tx1"/>
                </a:solidFill>
                <a:latin typeface="Exo"/>
              </a:rPr>
              <a:t>Predict News Topic</a:t>
            </a:r>
          </a:p>
          <a:p>
            <a:pPr marL="342900" indent="-342900">
              <a:buFont typeface="Anaheim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Exo"/>
              </a:rPr>
              <a:t>Predict Sentiment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naheim"/>
              <a:buChar char="•"/>
            </a:pPr>
            <a:r>
              <a:rPr lang="en-US" sz="1800" b="1" i="1" dirty="0">
                <a:solidFill>
                  <a:schemeClr val="tx1"/>
                </a:solidFill>
                <a:latin typeface="Exo"/>
              </a:rPr>
              <a:t>Topic Modeling with LDA</a:t>
            </a:r>
          </a:p>
          <a:p>
            <a:pPr marL="0" indent="0">
              <a:buNone/>
            </a:pPr>
            <a:endParaRPr lang="en-US" sz="1600" b="1" i="1" dirty="0">
              <a:solidFill>
                <a:schemeClr val="tx1"/>
              </a:solidFill>
              <a:latin typeface="Exo"/>
            </a:endParaRPr>
          </a:p>
          <a:p>
            <a:pPr marL="342900" indent="-342900">
              <a:buChar char="•"/>
            </a:pPr>
            <a:endParaRPr lang="en-US" sz="1800" b="1" i="1" dirty="0">
              <a:solidFill>
                <a:schemeClr val="tx1"/>
              </a:solidFill>
              <a:latin typeface="Exo"/>
            </a:endParaRPr>
          </a:p>
          <a:p>
            <a:pPr marL="800100" lvl="1" indent="-342900">
              <a:buChar char="•"/>
            </a:pPr>
            <a:endParaRPr lang="en" sz="1800" dirty="0">
              <a:solidFill>
                <a:srgbClr val="FFFFFF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naheim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Font typeface="Anaheim"/>
              <a:buNone/>
            </a:pPr>
            <a:endParaRPr lang="en-US" sz="2000" b="1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Font typeface="Anaheim"/>
              <a:buNone/>
            </a:pPr>
            <a:endParaRPr lang="en-US" sz="2000" b="1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8B42D08-5D9B-DB59-249F-48504C16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471" y="1535034"/>
            <a:ext cx="2743200" cy="960120"/>
          </a:xfrm>
          <a:prstGeom prst="rect">
            <a:avLst/>
          </a:prstGeom>
        </p:spPr>
      </p:pic>
      <p:pic>
        <p:nvPicPr>
          <p:cNvPr id="5" name="Picture 5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B2C23821-7CD6-84D0-467E-F2C84ABA9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472" y="2489628"/>
            <a:ext cx="2795154" cy="1129113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BE95896E-B45B-0559-83BD-A79EE7C57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4997" y="2865849"/>
            <a:ext cx="1898196" cy="1118879"/>
          </a:xfrm>
          <a:prstGeom prst="rect">
            <a:avLst/>
          </a:prstGeom>
        </p:spPr>
      </p:pic>
      <p:pic>
        <p:nvPicPr>
          <p:cNvPr id="7" name="Picture 7" descr="Shape, arrow&#10;&#10;Description automatically generated">
            <a:extLst>
              <a:ext uri="{FF2B5EF4-FFF2-40B4-BE49-F238E27FC236}">
                <a16:creationId xmlns:a16="http://schemas.microsoft.com/office/drawing/2014/main" id="{BDC33915-1145-87C7-9D34-E92363FBA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471" y="3624155"/>
            <a:ext cx="2758044" cy="1517165"/>
          </a:xfrm>
          <a:prstGeom prst="rect">
            <a:avLst/>
          </a:prstGeom>
        </p:spPr>
      </p:pic>
      <p:pic>
        <p:nvPicPr>
          <p:cNvPr id="8" name="Picture 8" descr="A picture containing tree, plant, forest, wooded&#10;&#10;Description automatically generated">
            <a:extLst>
              <a:ext uri="{FF2B5EF4-FFF2-40B4-BE49-F238E27FC236}">
                <a16:creationId xmlns:a16="http://schemas.microsoft.com/office/drawing/2014/main" id="{27609D1F-C895-2A40-85E4-3944B7D421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140" y="1536459"/>
            <a:ext cx="2394363" cy="1328374"/>
          </a:xfrm>
          <a:prstGeom prst="rect">
            <a:avLst/>
          </a:prstGeom>
        </p:spPr>
      </p:pic>
      <p:pic>
        <p:nvPicPr>
          <p:cNvPr id="3" name="Picture 8" descr="Calendar&#10;&#10;Description automatically generated">
            <a:extLst>
              <a:ext uri="{FF2B5EF4-FFF2-40B4-BE49-F238E27FC236}">
                <a16:creationId xmlns:a16="http://schemas.microsoft.com/office/drawing/2014/main" id="{595CFD0C-964F-F647-A169-7BD530F8AD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1134" y="3985745"/>
            <a:ext cx="2060369" cy="115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57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55741" y="555234"/>
            <a:ext cx="7161933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About </a:t>
            </a:r>
            <a:r>
              <a:rPr lang="en" dirty="0" err="1"/>
              <a:t>NewsAPI</a:t>
            </a:r>
            <a:br>
              <a:rPr lang="en" dirty="0"/>
            </a:br>
            <a:r>
              <a:rPr lang="en" sz="1000" dirty="0">
                <a:latin typeface="Arial"/>
              </a:rPr>
              <a:t>Source: </a:t>
            </a:r>
            <a:r>
              <a:rPr lang="en" sz="1000" dirty="0" err="1">
                <a:latin typeface="Arial"/>
              </a:rPr>
              <a:t>NewsAPI</a:t>
            </a:r>
            <a:r>
              <a:rPr lang="en" sz="1000" dirty="0">
                <a:latin typeface="Arial"/>
              </a:rPr>
              <a:t> Documentation (</a:t>
            </a:r>
            <a:r>
              <a:rPr lang="en" sz="1000" i="0" dirty="0">
                <a:hlinkClick r:id="rId3"/>
              </a:rPr>
              <a:t>https://newsapi.org/docs</a:t>
            </a:r>
            <a:r>
              <a:rPr lang="en" sz="1000" dirty="0">
                <a:latin typeface="Arial"/>
              </a:rPr>
              <a:t>)</a:t>
            </a:r>
            <a:endParaRPr lang="en" dirty="0"/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765893" y="1508475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 dirty="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</p:txBody>
      </p:sp>
      <p:sp>
        <p:nvSpPr>
          <p:cNvPr id="2" name="Google Shape;2083;p39">
            <a:extLst>
              <a:ext uri="{FF2B5EF4-FFF2-40B4-BE49-F238E27FC236}">
                <a16:creationId xmlns:a16="http://schemas.microsoft.com/office/drawing/2014/main" id="{CBE86B83-77CF-FD45-9532-E835629CC74B}"/>
              </a:ext>
            </a:extLst>
          </p:cNvPr>
          <p:cNvSpPr txBox="1">
            <a:spLocks/>
          </p:cNvSpPr>
          <p:nvPr/>
        </p:nvSpPr>
        <p:spPr>
          <a:xfrm>
            <a:off x="869046" y="1516442"/>
            <a:ext cx="6128990" cy="308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Anaheim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"News API is a simple HTTP REST API for searching and retrieving live articles from all over the web."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Font typeface="Anaheim,Sans-Serif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/>
                <a:cs typeface="Arial"/>
              </a:rPr>
              <a:t>Search Parameters: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Keyword or Phrase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Date Published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Source Domain Name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Language</a:t>
            </a:r>
            <a:endParaRPr lang="en-US" sz="1200" dirty="0">
              <a:solidFill>
                <a:schemeClr val="tx1"/>
              </a:solidFill>
              <a:latin typeface="Arial"/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  <a:latin typeface="Arial"/>
            </a:endParaRPr>
          </a:p>
          <a:p>
            <a:pPr marL="342900" indent="-342900">
              <a:buChar char="•"/>
            </a:pPr>
            <a:r>
              <a:rPr lang="en-US" sz="1600" dirty="0">
                <a:solidFill>
                  <a:schemeClr val="tx1"/>
                </a:solidFill>
                <a:latin typeface="Arial"/>
              </a:rPr>
              <a:t>Sorting Options:</a:t>
            </a:r>
            <a:endParaRPr lang="en-US" dirty="0">
              <a:solidFill>
                <a:schemeClr val="tx1"/>
              </a:solidFill>
            </a:endParaRPr>
          </a:p>
          <a:p>
            <a:pPr marL="800100" lvl="1" indent="-342900"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</a:rPr>
              <a:t>Date Published</a:t>
            </a:r>
          </a:p>
          <a:p>
            <a:pPr marL="800100" lvl="1" indent="-342900"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</a:rPr>
              <a:t>Relevancy to Search Keyword/Phrase</a:t>
            </a:r>
          </a:p>
          <a:p>
            <a:pPr marL="800100" lvl="1" indent="-342900">
              <a:buChar char="•"/>
            </a:pPr>
            <a:r>
              <a:rPr lang="en-US" sz="1200" dirty="0">
                <a:solidFill>
                  <a:schemeClr val="tx1"/>
                </a:solidFill>
                <a:latin typeface="Arial"/>
              </a:rPr>
              <a:t>Popularity of Source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666E967-6D72-1E9F-1E16-14CAE02DE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874" y="763807"/>
            <a:ext cx="1867395" cy="5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56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62082" y="540390"/>
            <a:ext cx="7148169" cy="981754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457413" y="706100"/>
            <a:ext cx="5961303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Vectorizers and Algorithms</a:t>
            </a:r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765893" y="1508475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</p:txBody>
      </p:sp>
      <p:sp>
        <p:nvSpPr>
          <p:cNvPr id="2" name="Google Shape;2083;p39">
            <a:extLst>
              <a:ext uri="{FF2B5EF4-FFF2-40B4-BE49-F238E27FC236}">
                <a16:creationId xmlns:a16="http://schemas.microsoft.com/office/drawing/2014/main" id="{CBE86B83-77CF-FD45-9532-E835629CC74B}"/>
              </a:ext>
            </a:extLst>
          </p:cNvPr>
          <p:cNvSpPr txBox="1">
            <a:spLocks/>
          </p:cNvSpPr>
          <p:nvPr/>
        </p:nvSpPr>
        <p:spPr>
          <a:xfrm>
            <a:off x="765137" y="1516442"/>
            <a:ext cx="6277431" cy="308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Anaheim,Sans-Serif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4 Document Vectorizers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Count Frequency – Raw and Binary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TFIDF – Raw and Binary</a:t>
            </a:r>
          </a:p>
          <a:p>
            <a:pPr marL="342900" indent="-342900">
              <a:buFont typeface="Anaheim,Sans-Serif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6 Algorithms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SzPts val="1000"/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Naïve Bayes – Multinomial and Bernoulli</a:t>
            </a:r>
          </a:p>
          <a:p>
            <a:pPr marL="800100" lvl="1" indent="-342900">
              <a:buSzPts val="1000"/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Decision Trees</a:t>
            </a:r>
          </a:p>
          <a:p>
            <a:pPr marL="800100" lvl="1" indent="-342900">
              <a:buSzPts val="1000"/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Support Vector Machines – RBF, Linear, Polynomial</a:t>
            </a:r>
          </a:p>
          <a:p>
            <a:pPr marL="342900" indent="-342900">
              <a:buFont typeface="Anaheim,Sans-Serif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4 Metrics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800100" lvl="1" indent="-342900"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Average Accuracy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Minimum Accuracy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Maximum Accuracy</a:t>
            </a:r>
          </a:p>
          <a:p>
            <a:pPr marL="800100" lvl="1" indent="-342900"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Best Model (Average Accuracy)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naheim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/>
              </a:rPr>
              <a:t>LDA</a:t>
            </a:r>
            <a:endParaRPr lang="en-US" sz="1000" dirty="0">
              <a:solidFill>
                <a:schemeClr val="tx1"/>
              </a:solidFill>
              <a:latin typeface="Arial"/>
            </a:endParaRPr>
          </a:p>
          <a:p>
            <a:pPr marL="800100" lvl="1" indent="-342900">
              <a:buSzPts val="1000"/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Topic Modeling</a:t>
            </a:r>
          </a:p>
          <a:p>
            <a:pPr marL="800100" lvl="1" indent="-342900">
              <a:buSzPts val="1000"/>
              <a:buFont typeface="Anaheim,Sans-Serif"/>
              <a:buChar char="•"/>
            </a:pPr>
            <a:r>
              <a:rPr lang="en-US" sz="1000" dirty="0">
                <a:solidFill>
                  <a:schemeClr val="tx1"/>
                </a:solidFill>
                <a:latin typeface="Arial"/>
                <a:cs typeface="Arial"/>
              </a:rPr>
              <a:t>Top Words in Each Topic</a:t>
            </a:r>
          </a:p>
          <a:p>
            <a:pPr marL="800100" lvl="1" indent="-342900">
              <a:buSzPts val="1000"/>
              <a:buFont typeface="Anaheim,Sans-Serif"/>
              <a:buChar char="•"/>
            </a:pPr>
            <a:endParaRPr lang="en-US" sz="10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sz="1200" dirty="0">
              <a:solidFill>
                <a:schemeClr val="tx1"/>
              </a:solidFill>
              <a:latin typeface="Arial"/>
            </a:endParaRPr>
          </a:p>
          <a:p>
            <a:pPr marL="0" indent="0">
              <a:buNone/>
            </a:pPr>
            <a:endParaRPr lang="en-US" sz="1600" b="1" i="1" dirty="0">
              <a:solidFill>
                <a:srgbClr val="000000"/>
              </a:solidFill>
              <a:latin typeface="Exo"/>
            </a:endParaRPr>
          </a:p>
          <a:p>
            <a:pPr marL="342900" indent="-342900">
              <a:buChar char="•"/>
            </a:pPr>
            <a:endParaRPr lang="en-US" sz="1800" b="1" i="1" dirty="0">
              <a:solidFill>
                <a:srgbClr val="000000"/>
              </a:solidFill>
              <a:latin typeface="Exo"/>
            </a:endParaRPr>
          </a:p>
          <a:p>
            <a:pPr marL="800100" lvl="1" indent="-342900">
              <a:buChar char="•"/>
            </a:pPr>
            <a:endParaRPr lang="en" sz="1800" dirty="0">
              <a:solidFill>
                <a:srgbClr val="FFFFFF"/>
              </a:solidFill>
            </a:endParaRPr>
          </a:p>
          <a:p>
            <a:pPr marL="0" indent="0">
              <a:buClr>
                <a:srgbClr val="000000"/>
              </a:buClr>
              <a:buSzPts val="1100"/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371BE99B-581B-9E2B-4BBB-6DAE66AE8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302" y="1751157"/>
            <a:ext cx="1941615" cy="1047419"/>
          </a:xfrm>
          <a:prstGeom prst="rect">
            <a:avLst/>
          </a:prstGeom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B66582E-55A6-0A2E-3D31-DE1173604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504" y="3056486"/>
            <a:ext cx="2075213" cy="8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8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44057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Topic Prediction Results</a:t>
            </a:r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765893" y="1508475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</p:txBody>
      </p:sp>
      <p:sp>
        <p:nvSpPr>
          <p:cNvPr id="2" name="Google Shape;2083;p39">
            <a:extLst>
              <a:ext uri="{FF2B5EF4-FFF2-40B4-BE49-F238E27FC236}">
                <a16:creationId xmlns:a16="http://schemas.microsoft.com/office/drawing/2014/main" id="{CBE86B83-77CF-FD45-9532-E835629CC74B}"/>
              </a:ext>
            </a:extLst>
          </p:cNvPr>
          <p:cNvSpPr txBox="1">
            <a:spLocks/>
          </p:cNvSpPr>
          <p:nvPr/>
        </p:nvSpPr>
        <p:spPr>
          <a:xfrm>
            <a:off x="-3847368" y="359224"/>
            <a:ext cx="3892588" cy="308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>
              <a:buFont typeface="Anaheim,Sans-Serif"/>
              <a:buChar char="•"/>
            </a:pPr>
            <a:endParaRPr lang="en-US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latin typeface="Arial"/>
            </a:endParaRPr>
          </a:p>
          <a:p>
            <a:pPr marL="742950" lvl="1" indent="-285750"/>
            <a:endParaRPr lang="en-US" sz="1050" b="1" i="1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buChar char="•"/>
            </a:pPr>
            <a:endParaRPr lang="en-US" b="1" i="1" dirty="0">
              <a:solidFill>
                <a:srgbClr val="000000"/>
              </a:solidFill>
              <a:latin typeface="Exo"/>
            </a:endParaRPr>
          </a:p>
          <a:p>
            <a:pPr marL="800100" lvl="1" indent="-342900">
              <a:buChar char="•"/>
            </a:pPr>
            <a:endParaRPr lang="en" dirty="0">
              <a:solidFill>
                <a:srgbClr val="FFFFFF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285750" indent="-285750">
              <a:buClr>
                <a:schemeClr val="dk1"/>
              </a:buClr>
              <a:buSzPts val="1100"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b="1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E4FE5C-81C5-E94A-1A53-A8DC65C057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75263"/>
              </p:ext>
            </p:extLst>
          </p:nvPr>
        </p:nvGraphicFramePr>
        <p:xfrm>
          <a:off x="970761" y="1618066"/>
          <a:ext cx="5200317" cy="331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icture containing text, font, screenshot, graphic design&#10;&#10;Description automatically generated">
            <a:extLst>
              <a:ext uri="{FF2B5EF4-FFF2-40B4-BE49-F238E27FC236}">
                <a16:creationId xmlns:a16="http://schemas.microsoft.com/office/drawing/2014/main" id="{DA017456-7369-A72B-67AE-3AB61BF7C7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29051">
            <a:off x="5993165" y="901092"/>
            <a:ext cx="2229134" cy="2229134"/>
          </a:xfrm>
          <a:prstGeom prst="rect">
            <a:avLst/>
          </a:prstGeom>
        </p:spPr>
      </p:pic>
      <p:pic>
        <p:nvPicPr>
          <p:cNvPr id="6" name="Picture 5" descr="A picture containing text, font, screenshot, typography&#10;&#10;Description automatically generated">
            <a:extLst>
              <a:ext uri="{FF2B5EF4-FFF2-40B4-BE49-F238E27FC236}">
                <a16:creationId xmlns:a16="http://schemas.microsoft.com/office/drawing/2014/main" id="{4517F6F5-80D7-02BD-B5CD-578570F60B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5837">
            <a:off x="6861936" y="3020291"/>
            <a:ext cx="2050198" cy="20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44057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Sentiment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285348-232C-9A21-EBDD-069AAC8DC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83" y="1607270"/>
            <a:ext cx="3665034" cy="2941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Google Shape;2083;p39">
            <a:extLst>
              <a:ext uri="{FF2B5EF4-FFF2-40B4-BE49-F238E27FC236}">
                <a16:creationId xmlns:a16="http://schemas.microsoft.com/office/drawing/2014/main" id="{AE2C67BE-1AF0-13C7-87BA-EB79679891ED}"/>
              </a:ext>
            </a:extLst>
          </p:cNvPr>
          <p:cNvSpPr txBox="1">
            <a:spLocks/>
          </p:cNvSpPr>
          <p:nvPr/>
        </p:nvSpPr>
        <p:spPr>
          <a:xfrm>
            <a:off x="1639225" y="1580730"/>
            <a:ext cx="7009382" cy="38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4D919-27DE-F3FE-18DD-49DECBABE86F}"/>
              </a:ext>
            </a:extLst>
          </p:cNvPr>
          <p:cNvSpPr txBox="1"/>
          <p:nvPr/>
        </p:nvSpPr>
        <p:spPr>
          <a:xfrm>
            <a:off x="526211" y="4648872"/>
            <a:ext cx="7660257" cy="369332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Equal # of positive and negative sentiment across all topics </a:t>
            </a:r>
          </a:p>
        </p:txBody>
      </p:sp>
    </p:spTree>
    <p:extLst>
      <p:ext uri="{BB962C8B-B14F-4D97-AF65-F5344CB8AC3E}">
        <p14:creationId xmlns:p14="http://schemas.microsoft.com/office/powerpoint/2010/main" val="367476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9"/>
          <p:cNvSpPr/>
          <p:nvPr/>
        </p:nvSpPr>
        <p:spPr>
          <a:xfrm>
            <a:off x="844057" y="555234"/>
            <a:ext cx="7166195" cy="966969"/>
          </a:xfrm>
          <a:prstGeom prst="parallelogram">
            <a:avLst>
              <a:gd name="adj" fmla="val 26351"/>
            </a:avLst>
          </a:prstGeom>
          <a:gradFill>
            <a:gsLst>
              <a:gs pos="0">
                <a:schemeClr val="accent4"/>
              </a:gs>
              <a:gs pos="64000">
                <a:schemeClr val="accent3"/>
              </a:gs>
              <a:gs pos="100000">
                <a:srgbClr val="000655">
                  <a:alpha val="66666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39"/>
          <p:cNvSpPr txBox="1">
            <a:spLocks noGrp="1"/>
          </p:cNvSpPr>
          <p:nvPr>
            <p:ph type="title"/>
          </p:nvPr>
        </p:nvSpPr>
        <p:spPr>
          <a:xfrm>
            <a:off x="1049199" y="706100"/>
            <a:ext cx="6369517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Sentiment Analysis</a:t>
            </a:r>
          </a:p>
        </p:txBody>
      </p:sp>
      <p:sp>
        <p:nvSpPr>
          <p:cNvPr id="2083" name="Google Shape;2083;p39"/>
          <p:cNvSpPr txBox="1">
            <a:spLocks noGrp="1"/>
          </p:cNvSpPr>
          <p:nvPr>
            <p:ph type="subTitle" idx="1"/>
          </p:nvPr>
        </p:nvSpPr>
        <p:spPr>
          <a:xfrm>
            <a:off x="765893" y="1508475"/>
            <a:ext cx="4591111" cy="2958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har char="•"/>
            </a:pPr>
            <a:endParaRPr lang="en" sz="160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285750" indent="-285750">
              <a:buClr>
                <a:schemeClr val="dk1"/>
              </a:buClr>
              <a:buSzPts val="1100"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b="1"/>
          </a:p>
        </p:txBody>
      </p:sp>
      <p:sp>
        <p:nvSpPr>
          <p:cNvPr id="5" name="Google Shape;2083;p39">
            <a:extLst>
              <a:ext uri="{FF2B5EF4-FFF2-40B4-BE49-F238E27FC236}">
                <a16:creationId xmlns:a16="http://schemas.microsoft.com/office/drawing/2014/main" id="{AE2C67BE-1AF0-13C7-87BA-EB79679891ED}"/>
              </a:ext>
            </a:extLst>
          </p:cNvPr>
          <p:cNvSpPr txBox="1">
            <a:spLocks/>
          </p:cNvSpPr>
          <p:nvPr/>
        </p:nvSpPr>
        <p:spPr>
          <a:xfrm>
            <a:off x="883382" y="1692210"/>
            <a:ext cx="2760247" cy="300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Sports had the highest negative to positive sentiment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200" b="1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Climate is the only topic with nearly equal positive to neutral sentiment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Health has a nearly equal ratio of positive and negative sentiment. 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n-US" sz="1200" b="1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sz="1200" b="1" dirty="0"/>
              <a:t>Weather and politics  have a slightly higher positive to negative sentiment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5EC0A-9632-70E3-7759-2792DF354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17" y="1692210"/>
            <a:ext cx="4116952" cy="2784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F02AD5-6471-CF48-25EF-F96F6B7BC4A3}"/>
              </a:ext>
            </a:extLst>
          </p:cNvPr>
          <p:cNvSpPr txBox="1"/>
          <p:nvPr/>
        </p:nvSpPr>
        <p:spPr>
          <a:xfrm>
            <a:off x="526211" y="4648872"/>
            <a:ext cx="7660257" cy="369332"/>
          </a:xfrm>
          <a:prstGeom prst="rect">
            <a:avLst/>
          </a:prstGeom>
          <a:solidFill>
            <a:schemeClr val="accent3">
              <a:lumMod val="90000"/>
              <a:lumOff val="1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Sentiment for Topic will Vary Based on Current Events and Issues</a:t>
            </a:r>
          </a:p>
        </p:txBody>
      </p:sp>
    </p:spTree>
    <p:extLst>
      <p:ext uri="{BB962C8B-B14F-4D97-AF65-F5344CB8AC3E}">
        <p14:creationId xmlns:p14="http://schemas.microsoft.com/office/powerpoint/2010/main" val="1970361660"/>
      </p:ext>
    </p:extLst>
  </p:cSld>
  <p:clrMapOvr>
    <a:masterClrMapping/>
  </p:clrMapOvr>
</p:sld>
</file>

<file path=ppt/theme/theme1.xml><?xml version="1.0" encoding="utf-8"?>
<a:theme xmlns:a="http://schemas.openxmlformats.org/drawingml/2006/main" name="TV News Report - Digital Newsletter by Slidesgo">
  <a:themeElements>
    <a:clrScheme name="Simple Light">
      <a:dk1>
        <a:srgbClr val="000000"/>
      </a:dk1>
      <a:lt1>
        <a:srgbClr val="FFFFFF"/>
      </a:lt1>
      <a:dk2>
        <a:srgbClr val="AA0401"/>
      </a:dk2>
      <a:lt2>
        <a:srgbClr val="DA1D40"/>
      </a:lt2>
      <a:accent1>
        <a:srgbClr val="FF0000"/>
      </a:accent1>
      <a:accent2>
        <a:srgbClr val="E7E7E7"/>
      </a:accent2>
      <a:accent3>
        <a:srgbClr val="000655"/>
      </a:accent3>
      <a:accent4>
        <a:srgbClr val="000FDD"/>
      </a:accent4>
      <a:accent5>
        <a:srgbClr val="5C67FF"/>
      </a:accent5>
      <a:accent6>
        <a:srgbClr val="FFFF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5BBE6463FCF4F890522D2FF7BF369" ma:contentTypeVersion="9" ma:contentTypeDescription="Create a new document." ma:contentTypeScope="" ma:versionID="1c4b99c4b146d3ceca565f3e5bc7054a">
  <xsd:schema xmlns:xsd="http://www.w3.org/2001/XMLSchema" xmlns:xs="http://www.w3.org/2001/XMLSchema" xmlns:p="http://schemas.microsoft.com/office/2006/metadata/properties" xmlns:ns2="b7a02bc3-7fa4-4fcc-8b65-afa0f752a983" xmlns:ns3="ed010569-3a13-4800-8ee8-25285079fa77" targetNamespace="http://schemas.microsoft.com/office/2006/metadata/properties" ma:root="true" ma:fieldsID="d69845d1696a1e7637d8b544f7cfedc6" ns2:_="" ns3:_="">
    <xsd:import namespace="b7a02bc3-7fa4-4fcc-8b65-afa0f752a983"/>
    <xsd:import namespace="ed010569-3a13-4800-8ee8-25285079f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a02bc3-7fa4-4fcc-8b65-afa0f752a9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34dd798-54fc-4a98-a97f-5b734a12fa2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0569-3a13-4800-8ee8-25285079fa7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0d1c175-0a26-4abe-a314-e227a7da45fa}" ma:internalName="TaxCatchAll" ma:showField="CatchAllData" ma:web="ed010569-3a13-4800-8ee8-25285079fa7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a02bc3-7fa4-4fcc-8b65-afa0f752a983">
      <Terms xmlns="http://schemas.microsoft.com/office/infopath/2007/PartnerControls"/>
    </lcf76f155ced4ddcb4097134ff3c332f>
    <TaxCatchAll xmlns="ed010569-3a13-4800-8ee8-25285079fa77" xsi:nil="true"/>
  </documentManagement>
</p:properties>
</file>

<file path=customXml/itemProps1.xml><?xml version="1.0" encoding="utf-8"?>
<ds:datastoreItem xmlns:ds="http://schemas.openxmlformats.org/officeDocument/2006/customXml" ds:itemID="{5275D9D3-85DA-4A0D-B09A-4904CAA486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DB081D-3EC8-4408-BB96-EC82E85A21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a02bc3-7fa4-4fcc-8b65-afa0f752a983"/>
    <ds:schemaRef ds:uri="ed010569-3a13-4800-8ee8-25285079f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08A9CB-AC70-4B8D-A2DE-41E86CFFA69E}">
  <ds:schemaRefs>
    <ds:schemaRef ds:uri="ed010569-3a13-4800-8ee8-25285079fa77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b7a02bc3-7fa4-4fcc-8b65-afa0f752a98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1019</Words>
  <Application>Microsoft Office PowerPoint</Application>
  <PresentationFormat>On-screen Show (16:9)</PresentationFormat>
  <Paragraphs>212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Anaheim</vt:lpstr>
      <vt:lpstr>Anaheim,Sans-Serif</vt:lpstr>
      <vt:lpstr>Arial</vt:lpstr>
      <vt:lpstr>Bebas Neue</vt:lpstr>
      <vt:lpstr>Exo</vt:lpstr>
      <vt:lpstr>Exo ExtraBold</vt:lpstr>
      <vt:lpstr>Lato</vt:lpstr>
      <vt:lpstr>TV News Report - Digital Newsletter by Slidesgo</vt:lpstr>
      <vt:lpstr>What’s New? A Deep Dive into What News Articles are Talking About  IST 736 Final Project - Spring 2023</vt:lpstr>
      <vt:lpstr>What’s New?</vt:lpstr>
      <vt:lpstr>Why Does The News Matter?</vt:lpstr>
      <vt:lpstr>Project Objectives and Goals</vt:lpstr>
      <vt:lpstr>About NewsAPI Source: NewsAPI Documentation (https://newsapi.org/docs)</vt:lpstr>
      <vt:lpstr>Vectorizers and Algorithms</vt:lpstr>
      <vt:lpstr>Topic Prediction Results</vt:lpstr>
      <vt:lpstr>Sentiment Analysis</vt:lpstr>
      <vt:lpstr>Sentiment Analysis</vt:lpstr>
      <vt:lpstr>Sentiment Analysis</vt:lpstr>
      <vt:lpstr>Sentiment Analysis</vt:lpstr>
      <vt:lpstr>Sentiment Analysis</vt:lpstr>
      <vt:lpstr>Conclusion</vt:lpstr>
      <vt:lpstr>Reflection</vt:lpstr>
      <vt:lpstr>Signing Off...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NEWS REPORT: DIGITAL NEWSLETTER</dc:title>
  <dc:creator>Phuong Van</dc:creator>
  <cp:lastModifiedBy>Phuong Van</cp:lastModifiedBy>
  <cp:revision>412</cp:revision>
  <dcterms:modified xsi:type="dcterms:W3CDTF">2023-06-18T19:17:40Z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0x01010016D5BBE6463FCF4F890522D2FF7BF369</vt:lpwstr>
  </property>
  <property fmtid="{D5CDD505-2E9C-101B-9397-08002B2CF9AE}" pid="3" name="MediaServiceImageTags">
    <vt:lpwstr/>
  </property>
</Properties>
</file>